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10"/>
  </p:notesMasterIdLst>
  <p:handoutMasterIdLst>
    <p:handoutMasterId r:id="rId11"/>
  </p:handoutMasterIdLst>
  <p:sldIdLst>
    <p:sldId id="258" r:id="rId4"/>
    <p:sldId id="259" r:id="rId5"/>
    <p:sldId id="265" r:id="rId6"/>
    <p:sldId id="263" r:id="rId7"/>
    <p:sldId id="266" r:id="rId8"/>
    <p:sldId id="267" r:id="rId9"/>
  </p:sldIdLst>
  <p:sldSz cx="12192000" cy="6858000"/>
  <p:notesSz cx="6858000" cy="9144000"/>
  <p:embeddedFontLst>
    <p:embeddedFont>
      <p:font typeface="Segoe UI Light" panose="020B0502040204020203" pitchFamily="34" charset="0"/>
      <p:regular r:id="rId12"/>
      <p:italic r:id="rId13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indelingen" id="{A24A5A4D-D47A-4561-9FD3-2B551CA1ADB0}">
          <p14:sldIdLst>
            <p14:sldId id="258"/>
            <p14:sldId id="259"/>
            <p14:sldId id="265"/>
            <p14:sldId id="263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le de Korte" initials="JdK" lastIdx="1" clrIdx="0">
    <p:extLst>
      <p:ext uri="{19B8F6BF-5375-455C-9EA6-DF929625EA0E}">
        <p15:presenceInfo xmlns:p15="http://schemas.microsoft.com/office/powerpoint/2012/main" userId="Jelle de Korte" providerId="None"/>
      </p:ext>
    </p:extLst>
  </p:cmAuthor>
  <p:cmAuthor id="2" name="Kelsey Luhrman" initials="KL" lastIdx="2" clrIdx="1">
    <p:extLst>
      <p:ext uri="{19B8F6BF-5375-455C-9EA6-DF929625EA0E}">
        <p15:presenceInfo xmlns:p15="http://schemas.microsoft.com/office/powerpoint/2012/main" userId="S::kelsey@pptsolutions.nl::247c6756-96f6-4951-9417-041a4abadbc7" providerId="AD"/>
      </p:ext>
    </p:extLst>
  </p:cmAuthor>
  <p:cmAuthor id="3" name="Silvana Salamur" initials="SS" lastIdx="3" clrIdx="2">
    <p:extLst>
      <p:ext uri="{19B8F6BF-5375-455C-9EA6-DF929625EA0E}">
        <p15:presenceInfo xmlns:p15="http://schemas.microsoft.com/office/powerpoint/2012/main" userId="S::silvana@pptsolutions.nl::3aac54fb-3c7d-4ddc-aed0-f12c2c4488ad" providerId="AD"/>
      </p:ext>
    </p:extLst>
  </p:cmAuthor>
  <p:cmAuthor id="4" name="Eline Schoe" initials="ES" lastIdx="19" clrIdx="3">
    <p:extLst>
      <p:ext uri="{19B8F6BF-5375-455C-9EA6-DF929625EA0E}">
        <p15:presenceInfo xmlns:p15="http://schemas.microsoft.com/office/powerpoint/2012/main" userId="S::eline@pptstudios.nl::7e4c73be-f3d4-44a9-856c-7951ddeb280c" providerId="AD"/>
      </p:ext>
    </p:extLst>
  </p:cmAuthor>
  <p:cmAuthor id="5" name="Martyna Dziarnowska" initials="MD" lastIdx="8" clrIdx="4">
    <p:extLst>
      <p:ext uri="{19B8F6BF-5375-455C-9EA6-DF929625EA0E}">
        <p15:presenceInfo xmlns:p15="http://schemas.microsoft.com/office/powerpoint/2012/main" userId="S::martyna@pptsolutions.nl::86dfe841-816e-4f6c-a274-8b345ffb85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1B1"/>
    <a:srgbClr val="806B5F"/>
    <a:srgbClr val="EB8A23"/>
    <a:srgbClr val="068409"/>
    <a:srgbClr val="D34440"/>
    <a:srgbClr val="C4C4C4"/>
    <a:srgbClr val="464250"/>
    <a:srgbClr val="373440"/>
    <a:srgbClr val="EC008C"/>
    <a:srgbClr val="FA0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FB6474-EC20-49D4-A5A7-235E1B15B753}" v="15" dt="2024-09-30T10:18:00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70" autoAdjust="0"/>
    <p:restoredTop sz="96374" autoAdjust="0"/>
  </p:normalViewPr>
  <p:slideViewPr>
    <p:cSldViewPr snapToGrid="0">
      <p:cViewPr varScale="1">
        <p:scale>
          <a:sx n="67" d="100"/>
          <a:sy n="67" d="100"/>
        </p:scale>
        <p:origin x="964" y="2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6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eke van der Stok" userId="1e207004-d67a-45fd-8c46-079f241f8986" providerId="ADAL" clId="{28FB6474-EC20-49D4-A5A7-235E1B15B753}"/>
    <pc:docChg chg="undo custSel addSld delSld modSld sldOrd modSection">
      <pc:chgData name="Tineke van der Stok" userId="1e207004-d67a-45fd-8c46-079f241f8986" providerId="ADAL" clId="{28FB6474-EC20-49D4-A5A7-235E1B15B753}" dt="2024-09-30T10:18:53.966" v="431" actId="120"/>
      <pc:docMkLst>
        <pc:docMk/>
      </pc:docMkLst>
      <pc:sldChg chg="del">
        <pc:chgData name="Tineke van der Stok" userId="1e207004-d67a-45fd-8c46-079f241f8986" providerId="ADAL" clId="{28FB6474-EC20-49D4-A5A7-235E1B15B753}" dt="2024-09-30T10:04:33.533" v="0" actId="2696"/>
        <pc:sldMkLst>
          <pc:docMk/>
          <pc:sldMk cId="1332852354" sldId="256"/>
        </pc:sldMkLst>
      </pc:sldChg>
      <pc:sldChg chg="del">
        <pc:chgData name="Tineke van der Stok" userId="1e207004-d67a-45fd-8c46-079f241f8986" providerId="ADAL" clId="{28FB6474-EC20-49D4-A5A7-235E1B15B753}" dt="2024-09-30T10:04:35.825" v="1" actId="2696"/>
        <pc:sldMkLst>
          <pc:docMk/>
          <pc:sldMk cId="612790921" sldId="257"/>
        </pc:sldMkLst>
      </pc:sldChg>
      <pc:sldChg chg="addSp delSp modSp mod">
        <pc:chgData name="Tineke van der Stok" userId="1e207004-d67a-45fd-8c46-079f241f8986" providerId="ADAL" clId="{28FB6474-EC20-49D4-A5A7-235E1B15B753}" dt="2024-09-30T10:17:09.974" v="247" actId="1076"/>
        <pc:sldMkLst>
          <pc:docMk/>
          <pc:sldMk cId="842412520" sldId="258"/>
        </pc:sldMkLst>
        <pc:spChg chg="add del mod">
          <ac:chgData name="Tineke van der Stok" userId="1e207004-d67a-45fd-8c46-079f241f8986" providerId="ADAL" clId="{28FB6474-EC20-49D4-A5A7-235E1B15B753}" dt="2024-09-30T10:06:21.080" v="71" actId="931"/>
          <ac:spMkLst>
            <pc:docMk/>
            <pc:sldMk cId="842412520" sldId="258"/>
            <ac:spMk id="3" creationId="{8AB84E80-63CE-8429-2200-E3142D996B9F}"/>
          </ac:spMkLst>
        </pc:spChg>
        <pc:spChg chg="mod">
          <ac:chgData name="Tineke van der Stok" userId="1e207004-d67a-45fd-8c46-079f241f8986" providerId="ADAL" clId="{28FB6474-EC20-49D4-A5A7-235E1B15B753}" dt="2024-09-30T10:04:48.539" v="54" actId="20577"/>
          <ac:spMkLst>
            <pc:docMk/>
            <pc:sldMk cId="842412520" sldId="258"/>
            <ac:spMk id="11" creationId="{EC7F11BD-EB06-BD07-50F0-B9B7369FCD91}"/>
          </ac:spMkLst>
        </pc:spChg>
        <pc:picChg chg="add mod ord">
          <ac:chgData name="Tineke van der Stok" userId="1e207004-d67a-45fd-8c46-079f241f8986" providerId="ADAL" clId="{28FB6474-EC20-49D4-A5A7-235E1B15B753}" dt="2024-09-30T10:06:16.780" v="70" actId="931"/>
          <ac:picMkLst>
            <pc:docMk/>
            <pc:sldMk cId="842412520" sldId="258"/>
            <ac:picMk id="7" creationId="{E2711127-4FB0-B09A-55CA-0DD1DD3E9A91}"/>
          </ac:picMkLst>
        </pc:picChg>
        <pc:picChg chg="add mod ord">
          <ac:chgData name="Tineke van der Stok" userId="1e207004-d67a-45fd-8c46-079f241f8986" providerId="ADAL" clId="{28FB6474-EC20-49D4-A5A7-235E1B15B753}" dt="2024-09-30T10:17:09.974" v="247" actId="1076"/>
          <ac:picMkLst>
            <pc:docMk/>
            <pc:sldMk cId="842412520" sldId="258"/>
            <ac:picMk id="10" creationId="{A0C32524-6574-44C2-4A98-59A353A365E1}"/>
          </ac:picMkLst>
        </pc:picChg>
        <pc:picChg chg="del">
          <ac:chgData name="Tineke van der Stok" userId="1e207004-d67a-45fd-8c46-079f241f8986" providerId="ADAL" clId="{28FB6474-EC20-49D4-A5A7-235E1B15B753}" dt="2024-09-30T10:05:38.292" v="55" actId="478"/>
          <ac:picMkLst>
            <pc:docMk/>
            <pc:sldMk cId="842412520" sldId="258"/>
            <ac:picMk id="63" creationId="{20C73C63-7AA5-B4BB-9B3F-84BFA6C65B8A}"/>
          </ac:picMkLst>
        </pc:picChg>
      </pc:sldChg>
      <pc:sldChg chg="modSp mod">
        <pc:chgData name="Tineke van der Stok" userId="1e207004-d67a-45fd-8c46-079f241f8986" providerId="ADAL" clId="{28FB6474-EC20-49D4-A5A7-235E1B15B753}" dt="2024-09-30T10:10:33.331" v="179" actId="255"/>
        <pc:sldMkLst>
          <pc:docMk/>
          <pc:sldMk cId="2865371909" sldId="259"/>
        </pc:sldMkLst>
        <pc:spChg chg="mod">
          <ac:chgData name="Tineke van der Stok" userId="1e207004-d67a-45fd-8c46-079f241f8986" providerId="ADAL" clId="{28FB6474-EC20-49D4-A5A7-235E1B15B753}" dt="2024-09-30T10:10:33.331" v="179" actId="255"/>
          <ac:spMkLst>
            <pc:docMk/>
            <pc:sldMk cId="2865371909" sldId="259"/>
            <ac:spMk id="9" creationId="{86C52C3E-9B82-4DC7-83E8-52401CC7CD54}"/>
          </ac:spMkLst>
        </pc:spChg>
        <pc:picChg chg="mod">
          <ac:chgData name="Tineke van der Stok" userId="1e207004-d67a-45fd-8c46-079f241f8986" providerId="ADAL" clId="{28FB6474-EC20-49D4-A5A7-235E1B15B753}" dt="2024-09-30T10:10:02.341" v="129" actId="14826"/>
          <ac:picMkLst>
            <pc:docMk/>
            <pc:sldMk cId="2865371909" sldId="259"/>
            <ac:picMk id="65" creationId="{43391FD9-2A5B-E1B0-A985-0C027C84CEE0}"/>
          </ac:picMkLst>
        </pc:picChg>
      </pc:sldChg>
      <pc:sldChg chg="del ord">
        <pc:chgData name="Tineke van der Stok" userId="1e207004-d67a-45fd-8c46-079f241f8986" providerId="ADAL" clId="{28FB6474-EC20-49D4-A5A7-235E1B15B753}" dt="2024-09-30T10:14:07.396" v="232" actId="2696"/>
        <pc:sldMkLst>
          <pc:docMk/>
          <pc:sldMk cId="3867625021" sldId="260"/>
        </pc:sldMkLst>
      </pc:sldChg>
      <pc:sldChg chg="new del">
        <pc:chgData name="Tineke van der Stok" userId="1e207004-d67a-45fd-8c46-079f241f8986" providerId="ADAL" clId="{28FB6474-EC20-49D4-A5A7-235E1B15B753}" dt="2024-09-30T10:15:57.063" v="240" actId="2696"/>
        <pc:sldMkLst>
          <pc:docMk/>
          <pc:sldMk cId="2987078797" sldId="261"/>
        </pc:sldMkLst>
      </pc:sldChg>
      <pc:sldChg chg="addSp delSp modSp new del mod ord">
        <pc:chgData name="Tineke van der Stok" userId="1e207004-d67a-45fd-8c46-079f241f8986" providerId="ADAL" clId="{28FB6474-EC20-49D4-A5A7-235E1B15B753}" dt="2024-09-30T10:09:54.713" v="128" actId="2696"/>
        <pc:sldMkLst>
          <pc:docMk/>
          <pc:sldMk cId="3828208947" sldId="262"/>
        </pc:sldMkLst>
        <pc:spChg chg="del">
          <ac:chgData name="Tineke van der Stok" userId="1e207004-d67a-45fd-8c46-079f241f8986" providerId="ADAL" clId="{28FB6474-EC20-49D4-A5A7-235E1B15B753}" dt="2024-09-30T10:08:19.105" v="87" actId="931"/>
          <ac:spMkLst>
            <pc:docMk/>
            <pc:sldMk cId="3828208947" sldId="262"/>
            <ac:spMk id="2" creationId="{5E159E0D-EFF2-6B1D-A859-526887EC3BC0}"/>
          </ac:spMkLst>
        </pc:spChg>
        <pc:spChg chg="mod">
          <ac:chgData name="Tineke van der Stok" userId="1e207004-d67a-45fd-8c46-079f241f8986" providerId="ADAL" clId="{28FB6474-EC20-49D4-A5A7-235E1B15B753}" dt="2024-09-30T10:09:35.319" v="126" actId="14100"/>
          <ac:spMkLst>
            <pc:docMk/>
            <pc:sldMk cId="3828208947" sldId="262"/>
            <ac:spMk id="3" creationId="{852E2CCD-223D-62AD-573F-3AD288D388FA}"/>
          </ac:spMkLst>
        </pc:spChg>
        <pc:picChg chg="add mod">
          <ac:chgData name="Tineke van der Stok" userId="1e207004-d67a-45fd-8c46-079f241f8986" providerId="ADAL" clId="{28FB6474-EC20-49D4-A5A7-235E1B15B753}" dt="2024-09-30T10:09:30.614" v="125" actId="1076"/>
          <ac:picMkLst>
            <pc:docMk/>
            <pc:sldMk cId="3828208947" sldId="262"/>
            <ac:picMk id="8" creationId="{54184C16-D122-57CD-277C-CE53B87AFB96}"/>
          </ac:picMkLst>
        </pc:picChg>
      </pc:sldChg>
      <pc:sldChg chg="modSp add mod ord">
        <pc:chgData name="Tineke van der Stok" userId="1e207004-d67a-45fd-8c46-079f241f8986" providerId="ADAL" clId="{28FB6474-EC20-49D4-A5A7-235E1B15B753}" dt="2024-09-30T10:16:12.050" v="241" actId="14826"/>
        <pc:sldMkLst>
          <pc:docMk/>
          <pc:sldMk cId="1330667461" sldId="263"/>
        </pc:sldMkLst>
        <pc:spChg chg="mod">
          <ac:chgData name="Tineke van der Stok" userId="1e207004-d67a-45fd-8c46-079f241f8986" providerId="ADAL" clId="{28FB6474-EC20-49D4-A5A7-235E1B15B753}" dt="2024-09-30T10:13:47.178" v="231" actId="207"/>
          <ac:spMkLst>
            <pc:docMk/>
            <pc:sldMk cId="1330667461" sldId="263"/>
            <ac:spMk id="9" creationId="{86C52C3E-9B82-4DC7-83E8-52401CC7CD54}"/>
          </ac:spMkLst>
        </pc:spChg>
        <pc:picChg chg="mod">
          <ac:chgData name="Tineke van der Stok" userId="1e207004-d67a-45fd-8c46-079f241f8986" providerId="ADAL" clId="{28FB6474-EC20-49D4-A5A7-235E1B15B753}" dt="2024-09-30T10:16:12.050" v="241" actId="14826"/>
          <ac:picMkLst>
            <pc:docMk/>
            <pc:sldMk cId="1330667461" sldId="263"/>
            <ac:picMk id="65" creationId="{43391FD9-2A5B-E1B0-A985-0C027C84CEE0}"/>
          </ac:picMkLst>
        </pc:picChg>
      </pc:sldChg>
      <pc:sldChg chg="new del">
        <pc:chgData name="Tineke van der Stok" userId="1e207004-d67a-45fd-8c46-079f241f8986" providerId="ADAL" clId="{28FB6474-EC20-49D4-A5A7-235E1B15B753}" dt="2024-09-30T10:10:50.025" v="183" actId="2696"/>
        <pc:sldMkLst>
          <pc:docMk/>
          <pc:sldMk cId="172052062" sldId="264"/>
        </pc:sldMkLst>
      </pc:sldChg>
      <pc:sldChg chg="new del">
        <pc:chgData name="Tineke van der Stok" userId="1e207004-d67a-45fd-8c46-079f241f8986" providerId="ADAL" clId="{28FB6474-EC20-49D4-A5A7-235E1B15B753}" dt="2024-09-30T10:14:11.916" v="233" actId="2696"/>
        <pc:sldMkLst>
          <pc:docMk/>
          <pc:sldMk cId="3961201783" sldId="264"/>
        </pc:sldMkLst>
      </pc:sldChg>
      <pc:sldChg chg="addSp delSp modSp new mod ord">
        <pc:chgData name="Tineke van der Stok" userId="1e207004-d67a-45fd-8c46-079f241f8986" providerId="ADAL" clId="{28FB6474-EC20-49D4-A5A7-235E1B15B753}" dt="2024-09-30T10:17:25.489" v="250" actId="20577"/>
        <pc:sldMkLst>
          <pc:docMk/>
          <pc:sldMk cId="2656512247" sldId="265"/>
        </pc:sldMkLst>
        <pc:spChg chg="add del">
          <ac:chgData name="Tineke van der Stok" userId="1e207004-d67a-45fd-8c46-079f241f8986" providerId="ADAL" clId="{28FB6474-EC20-49D4-A5A7-235E1B15B753}" dt="2024-09-30T10:12:01.727" v="199" actId="931"/>
          <ac:spMkLst>
            <pc:docMk/>
            <pc:sldMk cId="2656512247" sldId="265"/>
            <ac:spMk id="2" creationId="{1E6E2893-195C-5418-B4A7-8BA911B0FDFE}"/>
          </ac:spMkLst>
        </pc:spChg>
        <pc:spChg chg="mod">
          <ac:chgData name="Tineke van der Stok" userId="1e207004-d67a-45fd-8c46-079f241f8986" providerId="ADAL" clId="{28FB6474-EC20-49D4-A5A7-235E1B15B753}" dt="2024-09-30T10:17:25.489" v="250" actId="20577"/>
          <ac:spMkLst>
            <pc:docMk/>
            <pc:sldMk cId="2656512247" sldId="265"/>
            <ac:spMk id="3" creationId="{0D7141CB-551A-BC1A-7D50-895814496C38}"/>
          </ac:spMkLst>
        </pc:spChg>
        <pc:picChg chg="add mod">
          <ac:chgData name="Tineke van der Stok" userId="1e207004-d67a-45fd-8c46-079f241f8986" providerId="ADAL" clId="{28FB6474-EC20-49D4-A5A7-235E1B15B753}" dt="2024-09-30T10:11:51.545" v="198" actId="931"/>
          <ac:picMkLst>
            <pc:docMk/>
            <pc:sldMk cId="2656512247" sldId="265"/>
            <ac:picMk id="8" creationId="{33AEE6D1-A857-1D2C-125B-8263705C97DA}"/>
          </ac:picMkLst>
        </pc:picChg>
        <pc:picChg chg="add mod">
          <ac:chgData name="Tineke van der Stok" userId="1e207004-d67a-45fd-8c46-079f241f8986" providerId="ADAL" clId="{28FB6474-EC20-49D4-A5A7-235E1B15B753}" dt="2024-09-30T10:12:02.608" v="201" actId="962"/>
          <ac:picMkLst>
            <pc:docMk/>
            <pc:sldMk cId="2656512247" sldId="265"/>
            <ac:picMk id="10" creationId="{12A7F127-03CC-D71C-6B5E-4A68E8D7A02C}"/>
          </ac:picMkLst>
        </pc:picChg>
      </pc:sldChg>
      <pc:sldChg chg="addSp delSp modSp new mod">
        <pc:chgData name="Tineke van der Stok" userId="1e207004-d67a-45fd-8c46-079f241f8986" providerId="ADAL" clId="{28FB6474-EC20-49D4-A5A7-235E1B15B753}" dt="2024-09-30T10:16:56.657" v="246" actId="1076"/>
        <pc:sldMkLst>
          <pc:docMk/>
          <pc:sldMk cId="434502819" sldId="266"/>
        </pc:sldMkLst>
        <pc:spChg chg="del">
          <ac:chgData name="Tineke van der Stok" userId="1e207004-d67a-45fd-8c46-079f241f8986" providerId="ADAL" clId="{28FB6474-EC20-49D4-A5A7-235E1B15B753}" dt="2024-09-30T10:15:49.916" v="237" actId="931"/>
          <ac:spMkLst>
            <pc:docMk/>
            <pc:sldMk cId="434502819" sldId="266"/>
            <ac:spMk id="2" creationId="{34E41901-C31C-D409-145B-5A526BC0829F}"/>
          </ac:spMkLst>
        </pc:spChg>
        <pc:spChg chg="mod">
          <ac:chgData name="Tineke van der Stok" userId="1e207004-d67a-45fd-8c46-079f241f8986" providerId="ADAL" clId="{28FB6474-EC20-49D4-A5A7-235E1B15B753}" dt="2024-09-30T10:16:56.657" v="246" actId="1076"/>
          <ac:spMkLst>
            <pc:docMk/>
            <pc:sldMk cId="434502819" sldId="266"/>
            <ac:spMk id="3" creationId="{323B4EBD-917B-6EA3-E324-3EFDA39FEC3C}"/>
          </ac:spMkLst>
        </pc:spChg>
        <pc:picChg chg="add mod">
          <ac:chgData name="Tineke van der Stok" userId="1e207004-d67a-45fd-8c46-079f241f8986" providerId="ADAL" clId="{28FB6474-EC20-49D4-A5A7-235E1B15B753}" dt="2024-09-30T10:16:20.152" v="242" actId="14826"/>
          <ac:picMkLst>
            <pc:docMk/>
            <pc:sldMk cId="434502819" sldId="266"/>
            <ac:picMk id="8" creationId="{D0F1AAB4-4EAE-DF3D-D6F4-217B0B7578B8}"/>
          </ac:picMkLst>
        </pc:picChg>
      </pc:sldChg>
      <pc:sldChg chg="addSp delSp modSp new mod">
        <pc:chgData name="Tineke van der Stok" userId="1e207004-d67a-45fd-8c46-079f241f8986" providerId="ADAL" clId="{28FB6474-EC20-49D4-A5A7-235E1B15B753}" dt="2024-09-30T10:18:53.966" v="431" actId="120"/>
        <pc:sldMkLst>
          <pc:docMk/>
          <pc:sldMk cId="3026932722" sldId="267"/>
        </pc:sldMkLst>
        <pc:spChg chg="del">
          <ac:chgData name="Tineke van der Stok" userId="1e207004-d67a-45fd-8c46-079f241f8986" providerId="ADAL" clId="{28FB6474-EC20-49D4-A5A7-235E1B15B753}" dt="2024-09-30T10:18:00.626" v="252" actId="931"/>
          <ac:spMkLst>
            <pc:docMk/>
            <pc:sldMk cId="3026932722" sldId="267"/>
            <ac:spMk id="2" creationId="{5CDB22BA-A47E-9804-CDDD-53E500FF740B}"/>
          </ac:spMkLst>
        </pc:spChg>
        <pc:spChg chg="mod">
          <ac:chgData name="Tineke van der Stok" userId="1e207004-d67a-45fd-8c46-079f241f8986" providerId="ADAL" clId="{28FB6474-EC20-49D4-A5A7-235E1B15B753}" dt="2024-09-30T10:18:53.966" v="431" actId="120"/>
          <ac:spMkLst>
            <pc:docMk/>
            <pc:sldMk cId="3026932722" sldId="267"/>
            <ac:spMk id="3" creationId="{EE7E1255-3CE9-7BC5-24DA-442A18E7C4A4}"/>
          </ac:spMkLst>
        </pc:spChg>
        <pc:picChg chg="add mod">
          <ac:chgData name="Tineke van der Stok" userId="1e207004-d67a-45fd-8c46-079f241f8986" providerId="ADAL" clId="{28FB6474-EC20-49D4-A5A7-235E1B15B753}" dt="2024-09-30T10:18:01.719" v="254" actId="962"/>
          <ac:picMkLst>
            <pc:docMk/>
            <pc:sldMk cId="3026932722" sldId="267"/>
            <ac:picMk id="8" creationId="{3E73D235-85B2-2BD2-085E-A90D6C6E543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B44D9DC-BFDE-70DB-37D2-5120EDE7C9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BC32AC8-ADEA-5A24-D08F-B9E583A640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D8170-AF3A-49D5-80D5-9AA599CA2B5A}" type="datetimeFigureOut">
              <a:rPr lang="nl-NL" smtClean="0"/>
              <a:t>30-9-2024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5ACE027-8153-01D4-6B6E-5EA19C4B0A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DF9D566-75C9-E730-A0C7-1E8C58EE84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578E-C328-47E2-9A85-9D93F4DE8D5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416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0A07-196B-4F4B-8E8C-301FB387CBE5}" type="datetimeFigureOut">
              <a:rPr lang="nl-NL" smtClean="0"/>
              <a:t>30-9-2024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76B4-2F3E-4542-A88B-B482618D0CA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779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 descr="Afbeelding met wit&#10;&#10;Automatisch gegenereerde beschrijving">
            <a:extLst>
              <a:ext uri="{FF2B5EF4-FFF2-40B4-BE49-F238E27FC236}">
                <a16:creationId xmlns:a16="http://schemas.microsoft.com/office/drawing/2014/main" id="{CE08088E-98C8-47F1-E83D-C776366F91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47CA5C77-9801-DAE4-A1D4-9065DA683A37}"/>
              </a:ext>
            </a:extLst>
          </p:cNvPr>
          <p:cNvSpPr/>
          <p:nvPr userDrawn="1"/>
        </p:nvSpPr>
        <p:spPr>
          <a:xfrm>
            <a:off x="3810753" y="2529803"/>
            <a:ext cx="454484" cy="785167"/>
          </a:xfrm>
          <a:custGeom>
            <a:avLst/>
            <a:gdLst>
              <a:gd name="connsiteX0" fmla="*/ 373036 w 454484"/>
              <a:gd name="connsiteY0" fmla="*/ 574215 h 785167"/>
              <a:gd name="connsiteX1" fmla="*/ 403987 w 454484"/>
              <a:gd name="connsiteY1" fmla="*/ 656478 h 785167"/>
              <a:gd name="connsiteX2" fmla="*/ 454485 w 454484"/>
              <a:gd name="connsiteY2" fmla="*/ 742814 h 785167"/>
              <a:gd name="connsiteX3" fmla="*/ 361633 w 454484"/>
              <a:gd name="connsiteY3" fmla="*/ 785168 h 785167"/>
              <a:gd name="connsiteX4" fmla="*/ 314393 w 454484"/>
              <a:gd name="connsiteY4" fmla="*/ 769692 h 785167"/>
              <a:gd name="connsiteX5" fmla="*/ 285071 w 454484"/>
              <a:gd name="connsiteY5" fmla="*/ 717565 h 785167"/>
              <a:gd name="connsiteX6" fmla="*/ 249234 w 454484"/>
              <a:gd name="connsiteY6" fmla="*/ 620641 h 785167"/>
              <a:gd name="connsiteX7" fmla="*/ 219098 w 454484"/>
              <a:gd name="connsiteY7" fmla="*/ 572586 h 785167"/>
              <a:gd name="connsiteX8" fmla="*/ 180817 w 454484"/>
              <a:gd name="connsiteY8" fmla="*/ 559554 h 785167"/>
              <a:gd name="connsiteX9" fmla="*/ 133576 w 454484"/>
              <a:gd name="connsiteY9" fmla="*/ 561998 h 785167"/>
              <a:gd name="connsiteX10" fmla="*/ 133576 w 454484"/>
              <a:gd name="connsiteY10" fmla="*/ 730597 h 785167"/>
              <a:gd name="connsiteX11" fmla="*/ 66788 w 454484"/>
              <a:gd name="connsiteY11" fmla="*/ 735484 h 785167"/>
              <a:gd name="connsiteX12" fmla="*/ 0 w 454484"/>
              <a:gd name="connsiteY12" fmla="*/ 730597 h 785167"/>
              <a:gd name="connsiteX13" fmla="*/ 0 w 454484"/>
              <a:gd name="connsiteY13" fmla="*/ 7330 h 785167"/>
              <a:gd name="connsiteX14" fmla="*/ 6516 w 454484"/>
              <a:gd name="connsiteY14" fmla="*/ 0 h 785167"/>
              <a:gd name="connsiteX15" fmla="*/ 60272 w 454484"/>
              <a:gd name="connsiteY15" fmla="*/ 0 h 785167"/>
              <a:gd name="connsiteX16" fmla="*/ 118101 w 454484"/>
              <a:gd name="connsiteY16" fmla="*/ 19548 h 785167"/>
              <a:gd name="connsiteX17" fmla="*/ 134391 w 454484"/>
              <a:gd name="connsiteY17" fmla="*/ 85521 h 785167"/>
              <a:gd name="connsiteX18" fmla="*/ 134391 w 454484"/>
              <a:gd name="connsiteY18" fmla="*/ 445526 h 785167"/>
              <a:gd name="connsiteX19" fmla="*/ 160454 w 454484"/>
              <a:gd name="connsiteY19" fmla="*/ 444711 h 785167"/>
              <a:gd name="connsiteX20" fmla="*/ 188147 w 454484"/>
              <a:gd name="connsiteY20" fmla="*/ 427607 h 785167"/>
              <a:gd name="connsiteX21" fmla="*/ 261451 w 454484"/>
              <a:gd name="connsiteY21" fmla="*/ 302176 h 785167"/>
              <a:gd name="connsiteX22" fmla="*/ 343715 w 454484"/>
              <a:gd name="connsiteY22" fmla="*/ 249234 h 785167"/>
              <a:gd name="connsiteX23" fmla="*/ 419462 w 454484"/>
              <a:gd name="connsiteY23" fmla="*/ 251677 h 785167"/>
              <a:gd name="connsiteX24" fmla="*/ 425978 w 454484"/>
              <a:gd name="connsiteY24" fmla="*/ 259822 h 785167"/>
              <a:gd name="connsiteX25" fmla="*/ 327425 w 454484"/>
              <a:gd name="connsiteY25" fmla="*/ 429236 h 785167"/>
              <a:gd name="connsiteX26" fmla="*/ 283442 w 454484"/>
              <a:gd name="connsiteY26" fmla="*/ 481363 h 785167"/>
              <a:gd name="connsiteX27" fmla="*/ 373036 w 454484"/>
              <a:gd name="connsiteY27" fmla="*/ 574215 h 78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4484" h="785167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7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30597"/>
                </a:lnTo>
                <a:cubicBezTo>
                  <a:pt x="112400" y="733855"/>
                  <a:pt x="90408" y="735484"/>
                  <a:pt x="66788" y="735484"/>
                </a:cubicBezTo>
                <a:cubicBezTo>
                  <a:pt x="43168" y="735484"/>
                  <a:pt x="21177" y="733855"/>
                  <a:pt x="0" y="73059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5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DC4F8079-6DD8-C345-F950-BA804D020615}"/>
              </a:ext>
            </a:extLst>
          </p:cNvPr>
          <p:cNvSpPr/>
          <p:nvPr userDrawn="1"/>
        </p:nvSpPr>
        <p:spPr>
          <a:xfrm>
            <a:off x="4298632" y="2768449"/>
            <a:ext cx="444711" cy="553852"/>
          </a:xfrm>
          <a:custGeom>
            <a:avLst/>
            <a:gdLst>
              <a:gd name="connsiteX0" fmla="*/ 431679 w 444711"/>
              <a:gd name="connsiteY0" fmla="*/ 321723 h 553852"/>
              <a:gd name="connsiteX1" fmla="*/ 140092 w 444711"/>
              <a:gd name="connsiteY1" fmla="*/ 321723 h 553852"/>
              <a:gd name="connsiteX2" fmla="*/ 166970 w 444711"/>
              <a:gd name="connsiteY2" fmla="*/ 412946 h 553852"/>
              <a:gd name="connsiteX3" fmla="*/ 250048 w 444711"/>
              <a:gd name="connsiteY3" fmla="*/ 446340 h 553852"/>
              <a:gd name="connsiteX4" fmla="*/ 390955 w 444711"/>
              <a:gd name="connsiteY4" fmla="*/ 410503 h 553852"/>
              <a:gd name="connsiteX5" fmla="*/ 430050 w 444711"/>
              <a:gd name="connsiteY5" fmla="*/ 493581 h 553852"/>
              <a:gd name="connsiteX6" fmla="*/ 227242 w 444711"/>
              <a:gd name="connsiteY6" fmla="*/ 553853 h 553852"/>
              <a:gd name="connsiteX7" fmla="*/ 57829 w 444711"/>
              <a:gd name="connsiteY7" fmla="*/ 484621 h 553852"/>
              <a:gd name="connsiteX8" fmla="*/ 0 w 444711"/>
              <a:gd name="connsiteY8" fmla="*/ 279370 h 553852"/>
              <a:gd name="connsiteX9" fmla="*/ 14661 w 444711"/>
              <a:gd name="connsiteY9" fmla="*/ 164527 h 553852"/>
              <a:gd name="connsiteX10" fmla="*/ 57829 w 444711"/>
              <a:gd name="connsiteY10" fmla="*/ 76562 h 553852"/>
              <a:gd name="connsiteX11" fmla="*/ 127875 w 444711"/>
              <a:gd name="connsiteY11" fmla="*/ 20362 h 553852"/>
              <a:gd name="connsiteX12" fmla="*/ 221541 w 444711"/>
              <a:gd name="connsiteY12" fmla="*/ 0 h 553852"/>
              <a:gd name="connsiteX13" fmla="*/ 316836 w 444711"/>
              <a:gd name="connsiteY13" fmla="*/ 16290 h 553852"/>
              <a:gd name="connsiteX14" fmla="*/ 386882 w 444711"/>
              <a:gd name="connsiteY14" fmla="*/ 62716 h 553852"/>
              <a:gd name="connsiteX15" fmla="*/ 430050 w 444711"/>
              <a:gd name="connsiteY15" fmla="*/ 134391 h 553852"/>
              <a:gd name="connsiteX16" fmla="*/ 444711 w 444711"/>
              <a:gd name="connsiteY16" fmla="*/ 223985 h 553852"/>
              <a:gd name="connsiteX17" fmla="*/ 441453 w 444711"/>
              <a:gd name="connsiteY17" fmla="*/ 274483 h 553852"/>
              <a:gd name="connsiteX18" fmla="*/ 431679 w 444711"/>
              <a:gd name="connsiteY18" fmla="*/ 321723 h 553852"/>
              <a:gd name="connsiteX19" fmla="*/ 228057 w 444711"/>
              <a:gd name="connsiteY19" fmla="*/ 100182 h 553852"/>
              <a:gd name="connsiteX20" fmla="*/ 139278 w 444711"/>
              <a:gd name="connsiteY20" fmla="*/ 224799 h 553852"/>
              <a:gd name="connsiteX21" fmla="*/ 314393 w 444711"/>
              <a:gd name="connsiteY21" fmla="*/ 224799 h 553852"/>
              <a:gd name="connsiteX22" fmla="*/ 314393 w 444711"/>
              <a:gd name="connsiteY22" fmla="*/ 211767 h 553852"/>
              <a:gd name="connsiteX23" fmla="*/ 293216 w 444711"/>
              <a:gd name="connsiteY23" fmla="*/ 130318 h 553852"/>
              <a:gd name="connsiteX24" fmla="*/ 228057 w 444711"/>
              <a:gd name="connsiteY24" fmla="*/ 100182 h 55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711" h="553852">
                <a:moveTo>
                  <a:pt x="431679" y="321723"/>
                </a:moveTo>
                <a:lnTo>
                  <a:pt x="140092" y="321723"/>
                </a:lnTo>
                <a:cubicBezTo>
                  <a:pt x="142536" y="360819"/>
                  <a:pt x="151495" y="390955"/>
                  <a:pt x="166970" y="412946"/>
                </a:cubicBezTo>
                <a:cubicBezTo>
                  <a:pt x="182446" y="434937"/>
                  <a:pt x="210138" y="446340"/>
                  <a:pt x="250048" y="446340"/>
                </a:cubicBezTo>
                <a:cubicBezTo>
                  <a:pt x="290773" y="446340"/>
                  <a:pt x="338013" y="434123"/>
                  <a:pt x="390955" y="410503"/>
                </a:cubicBezTo>
                <a:cubicBezTo>
                  <a:pt x="411317" y="431679"/>
                  <a:pt x="424349" y="459372"/>
                  <a:pt x="430050" y="493581"/>
                </a:cubicBezTo>
                <a:cubicBezTo>
                  <a:pt x="373851" y="533491"/>
                  <a:pt x="306248" y="553853"/>
                  <a:pt x="227242" y="553853"/>
                </a:cubicBezTo>
                <a:cubicBezTo>
                  <a:pt x="152309" y="553853"/>
                  <a:pt x="96110" y="531047"/>
                  <a:pt x="57829" y="484621"/>
                </a:cubicBezTo>
                <a:cubicBezTo>
                  <a:pt x="19548" y="438195"/>
                  <a:pt x="0" y="369778"/>
                  <a:pt x="0" y="279370"/>
                </a:cubicBezTo>
                <a:cubicBezTo>
                  <a:pt x="0" y="237016"/>
                  <a:pt x="4887" y="198735"/>
                  <a:pt x="14661" y="164527"/>
                </a:cubicBezTo>
                <a:cubicBezTo>
                  <a:pt x="24435" y="130318"/>
                  <a:pt x="39096" y="100997"/>
                  <a:pt x="57829" y="76562"/>
                </a:cubicBezTo>
                <a:cubicBezTo>
                  <a:pt x="76562" y="52127"/>
                  <a:pt x="100182" y="33394"/>
                  <a:pt x="127875" y="20362"/>
                </a:cubicBezTo>
                <a:cubicBezTo>
                  <a:pt x="155568" y="7330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2716"/>
                </a:cubicBezTo>
                <a:cubicBezTo>
                  <a:pt x="405616" y="83078"/>
                  <a:pt x="420277" y="106698"/>
                  <a:pt x="430050" y="134391"/>
                </a:cubicBezTo>
                <a:cubicBezTo>
                  <a:pt x="439824" y="162083"/>
                  <a:pt x="444711" y="191405"/>
                  <a:pt x="444711" y="223985"/>
                </a:cubicBezTo>
                <a:cubicBezTo>
                  <a:pt x="444711" y="241903"/>
                  <a:pt x="443897" y="258193"/>
                  <a:pt x="441453" y="274483"/>
                </a:cubicBezTo>
                <a:cubicBezTo>
                  <a:pt x="438195" y="290773"/>
                  <a:pt x="434937" y="306248"/>
                  <a:pt x="431679" y="321723"/>
                </a:cubicBezTo>
                <a:close/>
                <a:moveTo>
                  <a:pt x="228057" y="100182"/>
                </a:moveTo>
                <a:cubicBezTo>
                  <a:pt x="173486" y="100182"/>
                  <a:pt x="143350" y="141721"/>
                  <a:pt x="139278" y="224799"/>
                </a:cubicBezTo>
                <a:lnTo>
                  <a:pt x="314393" y="224799"/>
                </a:lnTo>
                <a:lnTo>
                  <a:pt x="314393" y="211767"/>
                </a:lnTo>
                <a:cubicBezTo>
                  <a:pt x="314393" y="177559"/>
                  <a:pt x="307062" y="150681"/>
                  <a:pt x="293216" y="130318"/>
                </a:cubicBezTo>
                <a:cubicBezTo>
                  <a:pt x="279370" y="109956"/>
                  <a:pt x="257379" y="100182"/>
                  <a:pt x="228057" y="100182"/>
                </a:cubicBezTo>
                <a:close/>
              </a:path>
            </a:pathLst>
          </a:custGeom>
          <a:solidFill>
            <a:srgbClr val="D03834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427FCAFD-F6A9-D351-4AEE-D5AB0102F2D9}"/>
              </a:ext>
            </a:extLst>
          </p:cNvPr>
          <p:cNvSpPr/>
          <p:nvPr userDrawn="1"/>
        </p:nvSpPr>
        <p:spPr>
          <a:xfrm>
            <a:off x="4827236" y="2775779"/>
            <a:ext cx="359189" cy="537562"/>
          </a:xfrm>
          <a:custGeom>
            <a:avLst/>
            <a:gdLst>
              <a:gd name="connsiteX0" fmla="*/ 0 w 359189"/>
              <a:gd name="connsiteY0" fmla="*/ 71675 h 537562"/>
              <a:gd name="connsiteX1" fmla="*/ 17104 w 359189"/>
              <a:gd name="connsiteY1" fmla="*/ 31765 h 537562"/>
              <a:gd name="connsiteX2" fmla="*/ 43982 w 359189"/>
              <a:gd name="connsiteY2" fmla="*/ 0 h 537562"/>
              <a:gd name="connsiteX3" fmla="*/ 161269 w 359189"/>
              <a:gd name="connsiteY3" fmla="*/ 95295 h 537562"/>
              <a:gd name="connsiteX4" fmla="*/ 295660 w 359189"/>
              <a:gd name="connsiteY4" fmla="*/ 1629 h 537562"/>
              <a:gd name="connsiteX5" fmla="*/ 359190 w 359189"/>
              <a:gd name="connsiteY5" fmla="*/ 8959 h 537562"/>
              <a:gd name="connsiteX6" fmla="*/ 324981 w 359189"/>
              <a:gd name="connsiteY6" fmla="*/ 137649 h 537562"/>
              <a:gd name="connsiteX7" fmla="*/ 276112 w 359189"/>
              <a:gd name="connsiteY7" fmla="*/ 130318 h 537562"/>
              <a:gd name="connsiteX8" fmla="*/ 176744 w 359189"/>
              <a:gd name="connsiteY8" fmla="*/ 195477 h 537562"/>
              <a:gd name="connsiteX9" fmla="*/ 176744 w 359189"/>
              <a:gd name="connsiteY9" fmla="*/ 532676 h 537562"/>
              <a:gd name="connsiteX10" fmla="*/ 108327 w 359189"/>
              <a:gd name="connsiteY10" fmla="*/ 537563 h 537562"/>
              <a:gd name="connsiteX11" fmla="*/ 38281 w 359189"/>
              <a:gd name="connsiteY11" fmla="*/ 532676 h 537562"/>
              <a:gd name="connsiteX12" fmla="*/ 38281 w 359189"/>
              <a:gd name="connsiteY12" fmla="*/ 180817 h 537562"/>
              <a:gd name="connsiteX13" fmla="*/ 0 w 359189"/>
              <a:gd name="connsiteY13" fmla="*/ 71675 h 53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9189" h="537562">
                <a:moveTo>
                  <a:pt x="0" y="71675"/>
                </a:moveTo>
                <a:cubicBezTo>
                  <a:pt x="2443" y="58643"/>
                  <a:pt x="8959" y="45611"/>
                  <a:pt x="17104" y="31765"/>
                </a:cubicBezTo>
                <a:cubicBezTo>
                  <a:pt x="26064" y="17919"/>
                  <a:pt x="35023" y="7331"/>
                  <a:pt x="43982" y="0"/>
                </a:cubicBezTo>
                <a:cubicBezTo>
                  <a:pt x="100997" y="7331"/>
                  <a:pt x="140092" y="39096"/>
                  <a:pt x="161269" y="95295"/>
                </a:cubicBezTo>
                <a:cubicBezTo>
                  <a:pt x="188147" y="32580"/>
                  <a:pt x="232944" y="1629"/>
                  <a:pt x="295660" y="1629"/>
                </a:cubicBezTo>
                <a:cubicBezTo>
                  <a:pt x="319280" y="1629"/>
                  <a:pt x="339642" y="4072"/>
                  <a:pt x="359190" y="8959"/>
                </a:cubicBezTo>
                <a:cubicBezTo>
                  <a:pt x="359190" y="58643"/>
                  <a:pt x="347787" y="100997"/>
                  <a:pt x="324981" y="137649"/>
                </a:cubicBezTo>
                <a:cubicBezTo>
                  <a:pt x="314393" y="134391"/>
                  <a:pt x="298103" y="131947"/>
                  <a:pt x="276112" y="130318"/>
                </a:cubicBezTo>
                <a:cubicBezTo>
                  <a:pt x="235387" y="130318"/>
                  <a:pt x="201993" y="152310"/>
                  <a:pt x="176744" y="195477"/>
                </a:cubicBezTo>
                <a:lnTo>
                  <a:pt x="176744" y="532676"/>
                </a:lnTo>
                <a:cubicBezTo>
                  <a:pt x="155568" y="535934"/>
                  <a:pt x="132762" y="537563"/>
                  <a:pt x="108327" y="537563"/>
                </a:cubicBezTo>
                <a:cubicBezTo>
                  <a:pt x="83892" y="537563"/>
                  <a:pt x="60272" y="535934"/>
                  <a:pt x="38281" y="532676"/>
                </a:cubicBezTo>
                <a:lnTo>
                  <a:pt x="38281" y="180817"/>
                </a:lnTo>
                <a:cubicBezTo>
                  <a:pt x="39096" y="130318"/>
                  <a:pt x="26064" y="93666"/>
                  <a:pt x="0" y="71675"/>
                </a:cubicBezTo>
                <a:close/>
              </a:path>
            </a:pathLst>
          </a:custGeom>
          <a:solidFill>
            <a:srgbClr val="D03834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49EAEE9-C0CB-36D8-1B0A-6348D11125FD}"/>
              </a:ext>
            </a:extLst>
          </p:cNvPr>
          <p:cNvSpPr/>
          <p:nvPr userDrawn="1"/>
        </p:nvSpPr>
        <p:spPr>
          <a:xfrm>
            <a:off x="5264617" y="2529803"/>
            <a:ext cx="454484" cy="785167"/>
          </a:xfrm>
          <a:custGeom>
            <a:avLst/>
            <a:gdLst>
              <a:gd name="connsiteX0" fmla="*/ 373036 w 454484"/>
              <a:gd name="connsiteY0" fmla="*/ 574215 h 785167"/>
              <a:gd name="connsiteX1" fmla="*/ 403987 w 454484"/>
              <a:gd name="connsiteY1" fmla="*/ 656478 h 785167"/>
              <a:gd name="connsiteX2" fmla="*/ 454485 w 454484"/>
              <a:gd name="connsiteY2" fmla="*/ 742814 h 785167"/>
              <a:gd name="connsiteX3" fmla="*/ 361633 w 454484"/>
              <a:gd name="connsiteY3" fmla="*/ 785168 h 785167"/>
              <a:gd name="connsiteX4" fmla="*/ 314393 w 454484"/>
              <a:gd name="connsiteY4" fmla="*/ 769692 h 785167"/>
              <a:gd name="connsiteX5" fmla="*/ 285071 w 454484"/>
              <a:gd name="connsiteY5" fmla="*/ 717565 h 785167"/>
              <a:gd name="connsiteX6" fmla="*/ 249234 w 454484"/>
              <a:gd name="connsiteY6" fmla="*/ 620641 h 785167"/>
              <a:gd name="connsiteX7" fmla="*/ 219098 w 454484"/>
              <a:gd name="connsiteY7" fmla="*/ 572586 h 785167"/>
              <a:gd name="connsiteX8" fmla="*/ 180816 w 454484"/>
              <a:gd name="connsiteY8" fmla="*/ 559554 h 785167"/>
              <a:gd name="connsiteX9" fmla="*/ 133576 w 454484"/>
              <a:gd name="connsiteY9" fmla="*/ 561998 h 785167"/>
              <a:gd name="connsiteX10" fmla="*/ 133576 w 454484"/>
              <a:gd name="connsiteY10" fmla="*/ 777837 h 785167"/>
              <a:gd name="connsiteX11" fmla="*/ 66788 w 454484"/>
              <a:gd name="connsiteY11" fmla="*/ 782724 h 785167"/>
              <a:gd name="connsiteX12" fmla="*/ 0 w 454484"/>
              <a:gd name="connsiteY12" fmla="*/ 777837 h 785167"/>
              <a:gd name="connsiteX13" fmla="*/ 0 w 454484"/>
              <a:gd name="connsiteY13" fmla="*/ 7330 h 785167"/>
              <a:gd name="connsiteX14" fmla="*/ 6516 w 454484"/>
              <a:gd name="connsiteY14" fmla="*/ 0 h 785167"/>
              <a:gd name="connsiteX15" fmla="*/ 60272 w 454484"/>
              <a:gd name="connsiteY15" fmla="*/ 0 h 785167"/>
              <a:gd name="connsiteX16" fmla="*/ 118101 w 454484"/>
              <a:gd name="connsiteY16" fmla="*/ 19548 h 785167"/>
              <a:gd name="connsiteX17" fmla="*/ 134391 w 454484"/>
              <a:gd name="connsiteY17" fmla="*/ 85521 h 785167"/>
              <a:gd name="connsiteX18" fmla="*/ 134391 w 454484"/>
              <a:gd name="connsiteY18" fmla="*/ 445526 h 785167"/>
              <a:gd name="connsiteX19" fmla="*/ 160454 w 454484"/>
              <a:gd name="connsiteY19" fmla="*/ 444711 h 785167"/>
              <a:gd name="connsiteX20" fmla="*/ 188147 w 454484"/>
              <a:gd name="connsiteY20" fmla="*/ 427607 h 785167"/>
              <a:gd name="connsiteX21" fmla="*/ 261451 w 454484"/>
              <a:gd name="connsiteY21" fmla="*/ 302176 h 785167"/>
              <a:gd name="connsiteX22" fmla="*/ 343714 w 454484"/>
              <a:gd name="connsiteY22" fmla="*/ 249234 h 785167"/>
              <a:gd name="connsiteX23" fmla="*/ 419462 w 454484"/>
              <a:gd name="connsiteY23" fmla="*/ 251677 h 785167"/>
              <a:gd name="connsiteX24" fmla="*/ 425978 w 454484"/>
              <a:gd name="connsiteY24" fmla="*/ 259822 h 785167"/>
              <a:gd name="connsiteX25" fmla="*/ 327425 w 454484"/>
              <a:gd name="connsiteY25" fmla="*/ 429236 h 785167"/>
              <a:gd name="connsiteX26" fmla="*/ 283442 w 454484"/>
              <a:gd name="connsiteY26" fmla="*/ 481363 h 785167"/>
              <a:gd name="connsiteX27" fmla="*/ 373036 w 454484"/>
              <a:gd name="connsiteY27" fmla="*/ 574215 h 78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4484" h="785167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6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77837"/>
                </a:lnTo>
                <a:cubicBezTo>
                  <a:pt x="112399" y="781095"/>
                  <a:pt x="90408" y="782724"/>
                  <a:pt x="66788" y="782724"/>
                </a:cubicBezTo>
                <a:cubicBezTo>
                  <a:pt x="43168" y="782724"/>
                  <a:pt x="21177" y="781095"/>
                  <a:pt x="0" y="77783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4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7AD7B9F-7E68-2FEA-0761-2F7053DA626A}"/>
              </a:ext>
            </a:extLst>
          </p:cNvPr>
          <p:cNvSpPr/>
          <p:nvPr userDrawn="1"/>
        </p:nvSpPr>
        <p:spPr>
          <a:xfrm>
            <a:off x="3808310" y="3322301"/>
            <a:ext cx="136834" cy="138463"/>
          </a:xfrm>
          <a:custGeom>
            <a:avLst/>
            <a:gdLst>
              <a:gd name="connsiteX0" fmla="*/ 9774 w 136834"/>
              <a:gd name="connsiteY0" fmla="*/ 13846 h 138463"/>
              <a:gd name="connsiteX1" fmla="*/ 70046 w 136834"/>
              <a:gd name="connsiteY1" fmla="*/ 0 h 138463"/>
              <a:gd name="connsiteX2" fmla="*/ 106698 w 136834"/>
              <a:gd name="connsiteY2" fmla="*/ 4072 h 138463"/>
              <a:gd name="connsiteX3" fmla="*/ 127060 w 136834"/>
              <a:gd name="connsiteY3" fmla="*/ 13846 h 138463"/>
              <a:gd name="connsiteX4" fmla="*/ 135205 w 136834"/>
              <a:gd name="connsiteY4" fmla="*/ 35837 h 138463"/>
              <a:gd name="connsiteX5" fmla="*/ 136834 w 136834"/>
              <a:gd name="connsiteY5" fmla="*/ 68417 h 138463"/>
              <a:gd name="connsiteX6" fmla="*/ 125431 w 136834"/>
              <a:gd name="connsiteY6" fmla="*/ 127875 h 138463"/>
              <a:gd name="connsiteX7" fmla="*/ 68417 w 136834"/>
              <a:gd name="connsiteY7" fmla="*/ 138463 h 138463"/>
              <a:gd name="connsiteX8" fmla="*/ 8959 w 136834"/>
              <a:gd name="connsiteY8" fmla="*/ 122988 h 138463"/>
              <a:gd name="connsiteX9" fmla="*/ 0 w 136834"/>
              <a:gd name="connsiteY9" fmla="*/ 69232 h 138463"/>
              <a:gd name="connsiteX10" fmla="*/ 9774 w 136834"/>
              <a:gd name="connsiteY10" fmla="*/ 13846 h 1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34" h="138463">
                <a:moveTo>
                  <a:pt x="9774" y="13846"/>
                </a:moveTo>
                <a:cubicBezTo>
                  <a:pt x="23620" y="4887"/>
                  <a:pt x="43982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1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4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D03834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FD57557C-3364-D0D4-0FC3-EE6BA39EB218}"/>
              </a:ext>
            </a:extLst>
          </p:cNvPr>
          <p:cNvSpPr/>
          <p:nvPr userDrawn="1"/>
        </p:nvSpPr>
        <p:spPr>
          <a:xfrm>
            <a:off x="4043697" y="3461579"/>
            <a:ext cx="456928" cy="540820"/>
          </a:xfrm>
          <a:custGeom>
            <a:avLst/>
            <a:gdLst>
              <a:gd name="connsiteX0" fmla="*/ 434937 w 456928"/>
              <a:gd name="connsiteY0" fmla="*/ 180817 h 540820"/>
              <a:gd name="connsiteX1" fmla="*/ 434937 w 456928"/>
              <a:gd name="connsiteY1" fmla="*/ 411317 h 540820"/>
              <a:gd name="connsiteX2" fmla="*/ 456929 w 456928"/>
              <a:gd name="connsiteY2" fmla="*/ 511499 h 540820"/>
              <a:gd name="connsiteX3" fmla="*/ 375480 w 456928"/>
              <a:gd name="connsiteY3" fmla="*/ 540821 h 540820"/>
              <a:gd name="connsiteX4" fmla="*/ 312764 w 456928"/>
              <a:gd name="connsiteY4" fmla="*/ 520459 h 540820"/>
              <a:gd name="connsiteX5" fmla="*/ 295660 w 456928"/>
              <a:gd name="connsiteY5" fmla="*/ 455299 h 540820"/>
              <a:gd name="connsiteX6" fmla="*/ 295660 w 456928"/>
              <a:gd name="connsiteY6" fmla="*/ 209324 h 540820"/>
              <a:gd name="connsiteX7" fmla="*/ 284257 w 456928"/>
              <a:gd name="connsiteY7" fmla="*/ 142536 h 540820"/>
              <a:gd name="connsiteX8" fmla="*/ 241089 w 456928"/>
              <a:gd name="connsiteY8" fmla="*/ 123802 h 540820"/>
              <a:gd name="connsiteX9" fmla="*/ 136834 w 456928"/>
              <a:gd name="connsiteY9" fmla="*/ 174301 h 540820"/>
              <a:gd name="connsiteX10" fmla="*/ 136834 w 456928"/>
              <a:gd name="connsiteY10" fmla="*/ 533491 h 540820"/>
              <a:gd name="connsiteX11" fmla="*/ 103440 w 456928"/>
              <a:gd name="connsiteY11" fmla="*/ 537563 h 540820"/>
              <a:gd name="connsiteX12" fmla="*/ 68417 w 456928"/>
              <a:gd name="connsiteY12" fmla="*/ 538378 h 540820"/>
              <a:gd name="connsiteX13" fmla="*/ 33394 w 456928"/>
              <a:gd name="connsiteY13" fmla="*/ 537563 h 540820"/>
              <a:gd name="connsiteX14" fmla="*/ 0 w 456928"/>
              <a:gd name="connsiteY14" fmla="*/ 533491 h 540820"/>
              <a:gd name="connsiteX15" fmla="*/ 0 w 456928"/>
              <a:gd name="connsiteY15" fmla="*/ 10588 h 540820"/>
              <a:gd name="connsiteX16" fmla="*/ 6516 w 456928"/>
              <a:gd name="connsiteY16" fmla="*/ 3258 h 540820"/>
              <a:gd name="connsiteX17" fmla="*/ 59458 w 456928"/>
              <a:gd name="connsiteY17" fmla="*/ 3258 h 540820"/>
              <a:gd name="connsiteX18" fmla="*/ 133576 w 456928"/>
              <a:gd name="connsiteY18" fmla="*/ 66788 h 540820"/>
              <a:gd name="connsiteX19" fmla="*/ 286700 w 456928"/>
              <a:gd name="connsiteY19" fmla="*/ 0 h 540820"/>
              <a:gd name="connsiteX20" fmla="*/ 399100 w 456928"/>
              <a:gd name="connsiteY20" fmla="*/ 48869 h 540820"/>
              <a:gd name="connsiteX21" fmla="*/ 434937 w 456928"/>
              <a:gd name="connsiteY21" fmla="*/ 180817 h 5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6928" h="540820">
                <a:moveTo>
                  <a:pt x="434937" y="180817"/>
                </a:moveTo>
                <a:lnTo>
                  <a:pt x="434937" y="411317"/>
                </a:lnTo>
                <a:cubicBezTo>
                  <a:pt x="434937" y="456114"/>
                  <a:pt x="442268" y="489508"/>
                  <a:pt x="456929" y="511499"/>
                </a:cubicBezTo>
                <a:cubicBezTo>
                  <a:pt x="434123" y="531047"/>
                  <a:pt x="407245" y="540821"/>
                  <a:pt x="375480" y="540821"/>
                </a:cubicBezTo>
                <a:cubicBezTo>
                  <a:pt x="345344" y="540821"/>
                  <a:pt x="324167" y="534305"/>
                  <a:pt x="312764" y="520459"/>
                </a:cubicBezTo>
                <a:cubicBezTo>
                  <a:pt x="301361" y="506612"/>
                  <a:pt x="295660" y="485436"/>
                  <a:pt x="295660" y="455299"/>
                </a:cubicBezTo>
                <a:lnTo>
                  <a:pt x="295660" y="209324"/>
                </a:lnTo>
                <a:cubicBezTo>
                  <a:pt x="295660" y="177559"/>
                  <a:pt x="291587" y="155568"/>
                  <a:pt x="284257" y="142536"/>
                </a:cubicBezTo>
                <a:cubicBezTo>
                  <a:pt x="276112" y="129504"/>
                  <a:pt x="262266" y="123802"/>
                  <a:pt x="241089" y="123802"/>
                </a:cubicBezTo>
                <a:cubicBezTo>
                  <a:pt x="203622" y="123802"/>
                  <a:pt x="168599" y="140907"/>
                  <a:pt x="136834" y="174301"/>
                </a:cubicBezTo>
                <a:lnTo>
                  <a:pt x="136834" y="533491"/>
                </a:lnTo>
                <a:cubicBezTo>
                  <a:pt x="126246" y="535934"/>
                  <a:pt x="114843" y="536748"/>
                  <a:pt x="103440" y="537563"/>
                </a:cubicBezTo>
                <a:cubicBezTo>
                  <a:pt x="92037" y="538378"/>
                  <a:pt x="79820" y="538378"/>
                  <a:pt x="68417" y="538378"/>
                </a:cubicBezTo>
                <a:cubicBezTo>
                  <a:pt x="56200" y="538378"/>
                  <a:pt x="44797" y="538378"/>
                  <a:pt x="33394" y="537563"/>
                </a:cubicBezTo>
                <a:cubicBezTo>
                  <a:pt x="21991" y="536748"/>
                  <a:pt x="10588" y="535120"/>
                  <a:pt x="0" y="533491"/>
                </a:cubicBezTo>
                <a:lnTo>
                  <a:pt x="0" y="10588"/>
                </a:lnTo>
                <a:lnTo>
                  <a:pt x="6516" y="3258"/>
                </a:lnTo>
                <a:lnTo>
                  <a:pt x="59458" y="3258"/>
                </a:lnTo>
                <a:cubicBezTo>
                  <a:pt x="98553" y="3258"/>
                  <a:pt x="123802" y="24435"/>
                  <a:pt x="133576" y="66788"/>
                </a:cubicBezTo>
                <a:cubicBezTo>
                  <a:pt x="184889" y="22806"/>
                  <a:pt x="236202" y="0"/>
                  <a:pt x="286700" y="0"/>
                </a:cubicBezTo>
                <a:cubicBezTo>
                  <a:pt x="337199" y="0"/>
                  <a:pt x="374665" y="16290"/>
                  <a:pt x="399100" y="48869"/>
                </a:cubicBezTo>
                <a:cubicBezTo>
                  <a:pt x="422720" y="81449"/>
                  <a:pt x="434937" y="125431"/>
                  <a:pt x="434937" y="180817"/>
                </a:cubicBezTo>
                <a:close/>
              </a:path>
            </a:pathLst>
          </a:custGeom>
          <a:solidFill>
            <a:srgbClr val="EA8A00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3AAA6D8F-3ABD-8BBF-BD9F-C0AC78751026}"/>
              </a:ext>
            </a:extLst>
          </p:cNvPr>
          <p:cNvSpPr/>
          <p:nvPr userDrawn="1"/>
        </p:nvSpPr>
        <p:spPr>
          <a:xfrm>
            <a:off x="4741714" y="3460765"/>
            <a:ext cx="461815" cy="548965"/>
          </a:xfrm>
          <a:custGeom>
            <a:avLst/>
            <a:gdLst>
              <a:gd name="connsiteX0" fmla="*/ 461816 w 461815"/>
              <a:gd name="connsiteY0" fmla="*/ 471589 h 548965"/>
              <a:gd name="connsiteX1" fmla="*/ 443082 w 461815"/>
              <a:gd name="connsiteY1" fmla="*/ 511499 h 548965"/>
              <a:gd name="connsiteX2" fmla="*/ 415390 w 461815"/>
              <a:gd name="connsiteY2" fmla="*/ 543265 h 548965"/>
              <a:gd name="connsiteX3" fmla="*/ 315207 w 461815"/>
              <a:gd name="connsiteY3" fmla="*/ 482992 h 548965"/>
              <a:gd name="connsiteX4" fmla="*/ 165341 w 461815"/>
              <a:gd name="connsiteY4" fmla="*/ 548966 h 548965"/>
              <a:gd name="connsiteX5" fmla="*/ 92852 w 461815"/>
              <a:gd name="connsiteY5" fmla="*/ 535934 h 548965"/>
              <a:gd name="connsiteX6" fmla="*/ 40724 w 461815"/>
              <a:gd name="connsiteY6" fmla="*/ 500911 h 548965"/>
              <a:gd name="connsiteX7" fmla="*/ 9774 w 461815"/>
              <a:gd name="connsiteY7" fmla="*/ 450413 h 548965"/>
              <a:gd name="connsiteX8" fmla="*/ 0 w 461815"/>
              <a:gd name="connsiteY8" fmla="*/ 391769 h 548965"/>
              <a:gd name="connsiteX9" fmla="*/ 15475 w 461815"/>
              <a:gd name="connsiteY9" fmla="*/ 314393 h 548965"/>
              <a:gd name="connsiteX10" fmla="*/ 58643 w 461815"/>
              <a:gd name="connsiteY10" fmla="*/ 259008 h 548965"/>
              <a:gd name="connsiteX11" fmla="*/ 123802 w 461815"/>
              <a:gd name="connsiteY11" fmla="*/ 225614 h 548965"/>
              <a:gd name="connsiteX12" fmla="*/ 206066 w 461815"/>
              <a:gd name="connsiteY12" fmla="*/ 214211 h 548965"/>
              <a:gd name="connsiteX13" fmla="*/ 294845 w 461815"/>
              <a:gd name="connsiteY13" fmla="*/ 217469 h 548965"/>
              <a:gd name="connsiteX14" fmla="*/ 294845 w 461815"/>
              <a:gd name="connsiteY14" fmla="*/ 188147 h 548965"/>
              <a:gd name="connsiteX15" fmla="*/ 216654 w 461815"/>
              <a:gd name="connsiteY15" fmla="*/ 108327 h 548965"/>
              <a:gd name="connsiteX16" fmla="*/ 56200 w 461815"/>
              <a:gd name="connsiteY16" fmla="*/ 144979 h 548965"/>
              <a:gd name="connsiteX17" fmla="*/ 20362 w 461815"/>
              <a:gd name="connsiteY17" fmla="*/ 47241 h 548965"/>
              <a:gd name="connsiteX18" fmla="*/ 251677 w 461815"/>
              <a:gd name="connsiteY18" fmla="*/ 0 h 548965"/>
              <a:gd name="connsiteX19" fmla="*/ 381995 w 461815"/>
              <a:gd name="connsiteY19" fmla="*/ 43982 h 548965"/>
              <a:gd name="connsiteX20" fmla="*/ 432494 w 461815"/>
              <a:gd name="connsiteY20" fmla="*/ 177559 h 548965"/>
              <a:gd name="connsiteX21" fmla="*/ 432494 w 461815"/>
              <a:gd name="connsiteY21" fmla="*/ 393399 h 548965"/>
              <a:gd name="connsiteX22" fmla="*/ 461816 w 461815"/>
              <a:gd name="connsiteY22" fmla="*/ 471589 h 548965"/>
              <a:gd name="connsiteX23" fmla="*/ 195477 w 461815"/>
              <a:gd name="connsiteY23" fmla="*/ 444711 h 548965"/>
              <a:gd name="connsiteX24" fmla="*/ 294845 w 461815"/>
              <a:gd name="connsiteY24" fmla="*/ 398285 h 548965"/>
              <a:gd name="connsiteX25" fmla="*/ 294845 w 461815"/>
              <a:gd name="connsiteY25" fmla="*/ 307063 h 548965"/>
              <a:gd name="connsiteX26" fmla="*/ 262266 w 461815"/>
              <a:gd name="connsiteY26" fmla="*/ 304619 h 548965"/>
              <a:gd name="connsiteX27" fmla="*/ 231315 w 461815"/>
              <a:gd name="connsiteY27" fmla="*/ 303805 h 548965"/>
              <a:gd name="connsiteX28" fmla="*/ 160454 w 461815"/>
              <a:gd name="connsiteY28" fmla="*/ 320909 h 548965"/>
              <a:gd name="connsiteX29" fmla="*/ 136020 w 461815"/>
              <a:gd name="connsiteY29" fmla="*/ 377923 h 548965"/>
              <a:gd name="connsiteX30" fmla="*/ 151495 w 461815"/>
              <a:gd name="connsiteY30" fmla="*/ 426792 h 548965"/>
              <a:gd name="connsiteX31" fmla="*/ 195477 w 461815"/>
              <a:gd name="connsiteY31" fmla="*/ 444711 h 5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61815" h="548965">
                <a:moveTo>
                  <a:pt x="461816" y="471589"/>
                </a:moveTo>
                <a:cubicBezTo>
                  <a:pt x="458558" y="483807"/>
                  <a:pt x="452042" y="497653"/>
                  <a:pt x="443082" y="511499"/>
                </a:cubicBezTo>
                <a:cubicBezTo>
                  <a:pt x="434123" y="525346"/>
                  <a:pt x="424349" y="535934"/>
                  <a:pt x="415390" y="543265"/>
                </a:cubicBezTo>
                <a:cubicBezTo>
                  <a:pt x="369778" y="537563"/>
                  <a:pt x="336384" y="518015"/>
                  <a:pt x="315207" y="482992"/>
                </a:cubicBezTo>
                <a:cubicBezTo>
                  <a:pt x="269596" y="526975"/>
                  <a:pt x="219098" y="548966"/>
                  <a:pt x="165341" y="548966"/>
                </a:cubicBezTo>
                <a:cubicBezTo>
                  <a:pt x="137649" y="548966"/>
                  <a:pt x="114028" y="544893"/>
                  <a:pt x="92852" y="535934"/>
                </a:cubicBezTo>
                <a:cubicBezTo>
                  <a:pt x="71675" y="526975"/>
                  <a:pt x="54571" y="515572"/>
                  <a:pt x="40724" y="500911"/>
                </a:cubicBezTo>
                <a:cubicBezTo>
                  <a:pt x="26878" y="486250"/>
                  <a:pt x="17104" y="469146"/>
                  <a:pt x="9774" y="450413"/>
                </a:cubicBezTo>
                <a:cubicBezTo>
                  <a:pt x="3258" y="431679"/>
                  <a:pt x="0" y="412132"/>
                  <a:pt x="0" y="391769"/>
                </a:cubicBezTo>
                <a:cubicBezTo>
                  <a:pt x="0" y="362448"/>
                  <a:pt x="4887" y="336384"/>
                  <a:pt x="15475" y="314393"/>
                </a:cubicBezTo>
                <a:cubicBezTo>
                  <a:pt x="26064" y="292402"/>
                  <a:pt x="39910" y="273668"/>
                  <a:pt x="58643" y="259008"/>
                </a:cubicBezTo>
                <a:cubicBezTo>
                  <a:pt x="77376" y="244347"/>
                  <a:pt x="99368" y="232944"/>
                  <a:pt x="123802" y="225614"/>
                </a:cubicBezTo>
                <a:cubicBezTo>
                  <a:pt x="149052" y="218283"/>
                  <a:pt x="175930" y="214211"/>
                  <a:pt x="206066" y="214211"/>
                </a:cubicBezTo>
                <a:cubicBezTo>
                  <a:pt x="244347" y="214211"/>
                  <a:pt x="273668" y="215025"/>
                  <a:pt x="294845" y="217469"/>
                </a:cubicBezTo>
                <a:lnTo>
                  <a:pt x="294845" y="188147"/>
                </a:lnTo>
                <a:cubicBezTo>
                  <a:pt x="294845" y="135205"/>
                  <a:pt x="268781" y="108327"/>
                  <a:pt x="216654" y="108327"/>
                </a:cubicBezTo>
                <a:cubicBezTo>
                  <a:pt x="181631" y="108327"/>
                  <a:pt x="127875" y="120545"/>
                  <a:pt x="56200" y="144979"/>
                </a:cubicBezTo>
                <a:cubicBezTo>
                  <a:pt x="36652" y="122988"/>
                  <a:pt x="24435" y="90408"/>
                  <a:pt x="20362" y="47241"/>
                </a:cubicBezTo>
                <a:cubicBezTo>
                  <a:pt x="95295" y="15475"/>
                  <a:pt x="171857" y="0"/>
                  <a:pt x="251677" y="0"/>
                </a:cubicBezTo>
                <a:cubicBezTo>
                  <a:pt x="304619" y="0"/>
                  <a:pt x="347787" y="14661"/>
                  <a:pt x="381995" y="43982"/>
                </a:cubicBezTo>
                <a:cubicBezTo>
                  <a:pt x="416204" y="73304"/>
                  <a:pt x="432494" y="118101"/>
                  <a:pt x="432494" y="177559"/>
                </a:cubicBezTo>
                <a:lnTo>
                  <a:pt x="432494" y="393399"/>
                </a:lnTo>
                <a:cubicBezTo>
                  <a:pt x="432494" y="430865"/>
                  <a:pt x="442268" y="456114"/>
                  <a:pt x="461816" y="471589"/>
                </a:cubicBezTo>
                <a:close/>
                <a:moveTo>
                  <a:pt x="195477" y="444711"/>
                </a:moveTo>
                <a:cubicBezTo>
                  <a:pt x="230501" y="444711"/>
                  <a:pt x="263894" y="429236"/>
                  <a:pt x="294845" y="398285"/>
                </a:cubicBezTo>
                <a:lnTo>
                  <a:pt x="294845" y="307063"/>
                </a:lnTo>
                <a:cubicBezTo>
                  <a:pt x="283442" y="306248"/>
                  <a:pt x="272854" y="305434"/>
                  <a:pt x="262266" y="304619"/>
                </a:cubicBezTo>
                <a:cubicBezTo>
                  <a:pt x="251677" y="303805"/>
                  <a:pt x="241089" y="303805"/>
                  <a:pt x="231315" y="303805"/>
                </a:cubicBezTo>
                <a:cubicBezTo>
                  <a:pt x="200364" y="303805"/>
                  <a:pt x="176744" y="309506"/>
                  <a:pt x="160454" y="320909"/>
                </a:cubicBezTo>
                <a:cubicBezTo>
                  <a:pt x="144165" y="332312"/>
                  <a:pt x="136020" y="351859"/>
                  <a:pt x="136020" y="377923"/>
                </a:cubicBezTo>
                <a:cubicBezTo>
                  <a:pt x="136020" y="399100"/>
                  <a:pt x="140907" y="415390"/>
                  <a:pt x="151495" y="426792"/>
                </a:cubicBezTo>
                <a:cubicBezTo>
                  <a:pt x="162083" y="438195"/>
                  <a:pt x="177559" y="444711"/>
                  <a:pt x="195477" y="444711"/>
                </a:cubicBezTo>
                <a:close/>
              </a:path>
            </a:pathLst>
          </a:custGeom>
          <a:solidFill>
            <a:srgbClr val="EA8A00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012D6EE6-F566-BAB0-1A98-B10C8C3E609D}"/>
              </a:ext>
            </a:extLst>
          </p:cNvPr>
          <p:cNvSpPr/>
          <p:nvPr userDrawn="1"/>
        </p:nvSpPr>
        <p:spPr>
          <a:xfrm>
            <a:off x="5261359" y="3459950"/>
            <a:ext cx="428421" cy="549780"/>
          </a:xfrm>
          <a:custGeom>
            <a:avLst/>
            <a:gdLst>
              <a:gd name="connsiteX0" fmla="*/ 302175 w 428421"/>
              <a:gd name="connsiteY0" fmla="*/ 231315 h 549780"/>
              <a:gd name="connsiteX1" fmla="*/ 286700 w 428421"/>
              <a:gd name="connsiteY1" fmla="*/ 136020 h 549780"/>
              <a:gd name="connsiteX2" fmla="*/ 225613 w 428421"/>
              <a:gd name="connsiteY2" fmla="*/ 103440 h 549780"/>
              <a:gd name="connsiteX3" fmla="*/ 141721 w 428421"/>
              <a:gd name="connsiteY3" fmla="*/ 276926 h 549780"/>
              <a:gd name="connsiteX4" fmla="*/ 166156 w 428421"/>
              <a:gd name="connsiteY4" fmla="*/ 401543 h 549780"/>
              <a:gd name="connsiteX5" fmla="*/ 244347 w 428421"/>
              <a:gd name="connsiteY5" fmla="*/ 440639 h 549780"/>
              <a:gd name="connsiteX6" fmla="*/ 302990 w 428421"/>
              <a:gd name="connsiteY6" fmla="*/ 429236 h 549780"/>
              <a:gd name="connsiteX7" fmla="*/ 368149 w 428421"/>
              <a:gd name="connsiteY7" fmla="*/ 392584 h 549780"/>
              <a:gd name="connsiteX8" fmla="*/ 401543 w 428421"/>
              <a:gd name="connsiteY8" fmla="*/ 426793 h 549780"/>
              <a:gd name="connsiteX9" fmla="*/ 421905 w 428421"/>
              <a:gd name="connsiteY9" fmla="*/ 471590 h 549780"/>
              <a:gd name="connsiteX10" fmla="*/ 333941 w 428421"/>
              <a:gd name="connsiteY10" fmla="*/ 528604 h 549780"/>
              <a:gd name="connsiteX11" fmla="*/ 224799 w 428421"/>
              <a:gd name="connsiteY11" fmla="*/ 549780 h 549780"/>
              <a:gd name="connsiteX12" fmla="*/ 57014 w 428421"/>
              <a:gd name="connsiteY12" fmla="*/ 474847 h 549780"/>
              <a:gd name="connsiteX13" fmla="*/ 0 w 428421"/>
              <a:gd name="connsiteY13" fmla="*/ 268781 h 549780"/>
              <a:gd name="connsiteX14" fmla="*/ 18733 w 428421"/>
              <a:gd name="connsiteY14" fmla="*/ 151495 h 549780"/>
              <a:gd name="connsiteX15" fmla="*/ 69232 w 428421"/>
              <a:gd name="connsiteY15" fmla="*/ 67603 h 549780"/>
              <a:gd name="connsiteX16" fmla="*/ 141721 w 428421"/>
              <a:gd name="connsiteY16" fmla="*/ 17104 h 549780"/>
              <a:gd name="connsiteX17" fmla="*/ 226428 w 428421"/>
              <a:gd name="connsiteY17" fmla="*/ 0 h 549780"/>
              <a:gd name="connsiteX18" fmla="*/ 310320 w 428421"/>
              <a:gd name="connsiteY18" fmla="*/ 13032 h 549780"/>
              <a:gd name="connsiteX19" fmla="*/ 373851 w 428421"/>
              <a:gd name="connsiteY19" fmla="*/ 48869 h 549780"/>
              <a:gd name="connsiteX20" fmla="*/ 413760 w 428421"/>
              <a:gd name="connsiteY20" fmla="*/ 101811 h 549780"/>
              <a:gd name="connsiteX21" fmla="*/ 428421 w 428421"/>
              <a:gd name="connsiteY21" fmla="*/ 165341 h 549780"/>
              <a:gd name="connsiteX22" fmla="*/ 411317 w 428421"/>
              <a:gd name="connsiteY22" fmla="*/ 217469 h 549780"/>
              <a:gd name="connsiteX23" fmla="*/ 359190 w 428421"/>
              <a:gd name="connsiteY23" fmla="*/ 236202 h 549780"/>
              <a:gd name="connsiteX24" fmla="*/ 302175 w 428421"/>
              <a:gd name="connsiteY24" fmla="*/ 231315 h 54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8421" h="549780">
                <a:moveTo>
                  <a:pt x="302175" y="231315"/>
                </a:moveTo>
                <a:cubicBezTo>
                  <a:pt x="302175" y="189776"/>
                  <a:pt x="297289" y="158011"/>
                  <a:pt x="286700" y="136020"/>
                </a:cubicBezTo>
                <a:cubicBezTo>
                  <a:pt x="276926" y="114029"/>
                  <a:pt x="255750" y="103440"/>
                  <a:pt x="225613" y="103440"/>
                </a:cubicBezTo>
                <a:cubicBezTo>
                  <a:pt x="169414" y="103440"/>
                  <a:pt x="141721" y="161269"/>
                  <a:pt x="141721" y="276926"/>
                </a:cubicBezTo>
                <a:cubicBezTo>
                  <a:pt x="141721" y="333941"/>
                  <a:pt x="149866" y="375480"/>
                  <a:pt x="166156" y="401543"/>
                </a:cubicBezTo>
                <a:cubicBezTo>
                  <a:pt x="182446" y="427607"/>
                  <a:pt x="208509" y="440639"/>
                  <a:pt x="244347" y="440639"/>
                </a:cubicBezTo>
                <a:cubicBezTo>
                  <a:pt x="262265" y="440639"/>
                  <a:pt x="281813" y="436566"/>
                  <a:pt x="302990" y="429236"/>
                </a:cubicBezTo>
                <a:cubicBezTo>
                  <a:pt x="324167" y="421906"/>
                  <a:pt x="346158" y="409688"/>
                  <a:pt x="368149" y="392584"/>
                </a:cubicBezTo>
                <a:cubicBezTo>
                  <a:pt x="379552" y="399914"/>
                  <a:pt x="390140" y="411317"/>
                  <a:pt x="401543" y="426793"/>
                </a:cubicBezTo>
                <a:cubicBezTo>
                  <a:pt x="412131" y="442268"/>
                  <a:pt x="419462" y="457743"/>
                  <a:pt x="421905" y="471590"/>
                </a:cubicBezTo>
                <a:cubicBezTo>
                  <a:pt x="398285" y="495210"/>
                  <a:pt x="368964" y="514757"/>
                  <a:pt x="333941" y="528604"/>
                </a:cubicBezTo>
                <a:cubicBezTo>
                  <a:pt x="298917" y="543265"/>
                  <a:pt x="262265" y="549780"/>
                  <a:pt x="224799" y="549780"/>
                </a:cubicBezTo>
                <a:cubicBezTo>
                  <a:pt x="150681" y="549780"/>
                  <a:pt x="94481" y="524531"/>
                  <a:pt x="57014" y="474847"/>
                </a:cubicBezTo>
                <a:cubicBezTo>
                  <a:pt x="18733" y="425164"/>
                  <a:pt x="0" y="355932"/>
                  <a:pt x="0" y="268781"/>
                </a:cubicBezTo>
                <a:cubicBezTo>
                  <a:pt x="0" y="223985"/>
                  <a:pt x="6516" y="184889"/>
                  <a:pt x="18733" y="151495"/>
                </a:cubicBezTo>
                <a:cubicBezTo>
                  <a:pt x="30950" y="118101"/>
                  <a:pt x="48055" y="90408"/>
                  <a:pt x="69232" y="67603"/>
                </a:cubicBezTo>
                <a:cubicBezTo>
                  <a:pt x="90408" y="45611"/>
                  <a:pt x="114843" y="28507"/>
                  <a:pt x="141721" y="17104"/>
                </a:cubicBezTo>
                <a:cubicBezTo>
                  <a:pt x="168599" y="5702"/>
                  <a:pt x="197106" y="0"/>
                  <a:pt x="226428" y="0"/>
                </a:cubicBezTo>
                <a:cubicBezTo>
                  <a:pt x="257378" y="0"/>
                  <a:pt x="285071" y="4072"/>
                  <a:pt x="310320" y="13032"/>
                </a:cubicBezTo>
                <a:cubicBezTo>
                  <a:pt x="335569" y="21991"/>
                  <a:pt x="356746" y="33394"/>
                  <a:pt x="373851" y="48869"/>
                </a:cubicBezTo>
                <a:cubicBezTo>
                  <a:pt x="390955" y="63530"/>
                  <a:pt x="404801" y="81449"/>
                  <a:pt x="413760" y="101811"/>
                </a:cubicBezTo>
                <a:cubicBezTo>
                  <a:pt x="423534" y="122173"/>
                  <a:pt x="428421" y="143350"/>
                  <a:pt x="428421" y="165341"/>
                </a:cubicBezTo>
                <a:cubicBezTo>
                  <a:pt x="428421" y="187333"/>
                  <a:pt x="422720" y="205251"/>
                  <a:pt x="411317" y="217469"/>
                </a:cubicBezTo>
                <a:cubicBezTo>
                  <a:pt x="399914" y="229686"/>
                  <a:pt x="381995" y="236202"/>
                  <a:pt x="359190" y="236202"/>
                </a:cubicBezTo>
                <a:cubicBezTo>
                  <a:pt x="336384" y="237016"/>
                  <a:pt x="317651" y="234573"/>
                  <a:pt x="302175" y="231315"/>
                </a:cubicBezTo>
                <a:close/>
              </a:path>
            </a:pathLst>
          </a:custGeom>
          <a:solidFill>
            <a:srgbClr val="EA8A00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E04B3B2A-386D-1C5D-04B1-715EE2497E1D}"/>
              </a:ext>
            </a:extLst>
          </p:cNvPr>
          <p:cNvSpPr/>
          <p:nvPr userDrawn="1"/>
        </p:nvSpPr>
        <p:spPr>
          <a:xfrm>
            <a:off x="5716658" y="3320673"/>
            <a:ext cx="355931" cy="678469"/>
          </a:xfrm>
          <a:custGeom>
            <a:avLst/>
            <a:gdLst>
              <a:gd name="connsiteX0" fmla="*/ 349416 w 355931"/>
              <a:gd name="connsiteY0" fmla="*/ 139277 h 678469"/>
              <a:gd name="connsiteX1" fmla="*/ 355932 w 355931"/>
              <a:gd name="connsiteY1" fmla="*/ 188961 h 678469"/>
              <a:gd name="connsiteX2" fmla="*/ 349416 w 355931"/>
              <a:gd name="connsiteY2" fmla="*/ 238645 h 678469"/>
              <a:gd name="connsiteX3" fmla="*/ 221541 w 355931"/>
              <a:gd name="connsiteY3" fmla="*/ 236202 h 678469"/>
              <a:gd name="connsiteX4" fmla="*/ 221541 w 355931"/>
              <a:gd name="connsiteY4" fmla="*/ 522902 h 678469"/>
              <a:gd name="connsiteX5" fmla="*/ 267152 w 355931"/>
              <a:gd name="connsiteY5" fmla="*/ 571771 h 678469"/>
              <a:gd name="connsiteX6" fmla="*/ 332312 w 355931"/>
              <a:gd name="connsiteY6" fmla="*/ 571771 h 678469"/>
              <a:gd name="connsiteX7" fmla="*/ 342900 w 355931"/>
              <a:gd name="connsiteY7" fmla="*/ 632044 h 678469"/>
              <a:gd name="connsiteX8" fmla="*/ 339642 w 355931"/>
              <a:gd name="connsiteY8" fmla="*/ 668696 h 678469"/>
              <a:gd name="connsiteX9" fmla="*/ 212582 w 355931"/>
              <a:gd name="connsiteY9" fmla="*/ 678470 h 678469"/>
              <a:gd name="connsiteX10" fmla="*/ 85521 w 355931"/>
              <a:gd name="connsiteY10" fmla="*/ 549780 h 678469"/>
              <a:gd name="connsiteX11" fmla="*/ 85521 w 355931"/>
              <a:gd name="connsiteY11" fmla="*/ 237831 h 678469"/>
              <a:gd name="connsiteX12" fmla="*/ 4887 w 355931"/>
              <a:gd name="connsiteY12" fmla="*/ 238645 h 678469"/>
              <a:gd name="connsiteX13" fmla="*/ 0 w 355931"/>
              <a:gd name="connsiteY13" fmla="*/ 188961 h 678469"/>
              <a:gd name="connsiteX14" fmla="*/ 4887 w 355931"/>
              <a:gd name="connsiteY14" fmla="*/ 139277 h 678469"/>
              <a:gd name="connsiteX15" fmla="*/ 85521 w 355931"/>
              <a:gd name="connsiteY15" fmla="*/ 140092 h 678469"/>
              <a:gd name="connsiteX16" fmla="*/ 85521 w 355931"/>
              <a:gd name="connsiteY16" fmla="*/ 72490 h 678469"/>
              <a:gd name="connsiteX17" fmla="*/ 102626 w 355931"/>
              <a:gd name="connsiteY17" fmla="*/ 18733 h 678469"/>
              <a:gd name="connsiteX18" fmla="*/ 160454 w 355931"/>
              <a:gd name="connsiteY18" fmla="*/ 0 h 678469"/>
              <a:gd name="connsiteX19" fmla="*/ 213396 w 355931"/>
              <a:gd name="connsiteY19" fmla="*/ 0 h 678469"/>
              <a:gd name="connsiteX20" fmla="*/ 220727 w 355931"/>
              <a:gd name="connsiteY20" fmla="*/ 6516 h 678469"/>
              <a:gd name="connsiteX21" fmla="*/ 220727 w 355931"/>
              <a:gd name="connsiteY21" fmla="*/ 140907 h 678469"/>
              <a:gd name="connsiteX22" fmla="*/ 349416 w 355931"/>
              <a:gd name="connsiteY22" fmla="*/ 139277 h 67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5931" h="678469">
                <a:moveTo>
                  <a:pt x="349416" y="139277"/>
                </a:moveTo>
                <a:cubicBezTo>
                  <a:pt x="353488" y="156382"/>
                  <a:pt x="355932" y="172672"/>
                  <a:pt x="355932" y="188961"/>
                </a:cubicBezTo>
                <a:cubicBezTo>
                  <a:pt x="355932" y="205251"/>
                  <a:pt x="353488" y="221541"/>
                  <a:pt x="349416" y="238645"/>
                </a:cubicBezTo>
                <a:lnTo>
                  <a:pt x="221541" y="236202"/>
                </a:lnTo>
                <a:lnTo>
                  <a:pt x="221541" y="522902"/>
                </a:lnTo>
                <a:cubicBezTo>
                  <a:pt x="221541" y="555482"/>
                  <a:pt x="237016" y="571771"/>
                  <a:pt x="267152" y="571771"/>
                </a:cubicBezTo>
                <a:lnTo>
                  <a:pt x="332312" y="571771"/>
                </a:lnTo>
                <a:cubicBezTo>
                  <a:pt x="339642" y="592948"/>
                  <a:pt x="342900" y="613310"/>
                  <a:pt x="342900" y="632044"/>
                </a:cubicBezTo>
                <a:cubicBezTo>
                  <a:pt x="342900" y="650777"/>
                  <a:pt x="342085" y="663809"/>
                  <a:pt x="339642" y="668696"/>
                </a:cubicBezTo>
                <a:cubicBezTo>
                  <a:pt x="296474" y="675212"/>
                  <a:pt x="254121" y="678470"/>
                  <a:pt x="212582" y="678470"/>
                </a:cubicBezTo>
                <a:cubicBezTo>
                  <a:pt x="127875" y="678470"/>
                  <a:pt x="85521" y="635302"/>
                  <a:pt x="85521" y="549780"/>
                </a:cubicBezTo>
                <a:lnTo>
                  <a:pt x="85521" y="237831"/>
                </a:lnTo>
                <a:lnTo>
                  <a:pt x="4887" y="238645"/>
                </a:lnTo>
                <a:cubicBezTo>
                  <a:pt x="1629" y="224799"/>
                  <a:pt x="0" y="207695"/>
                  <a:pt x="0" y="188961"/>
                </a:cubicBezTo>
                <a:cubicBezTo>
                  <a:pt x="0" y="170228"/>
                  <a:pt x="1629" y="153124"/>
                  <a:pt x="4887" y="139277"/>
                </a:cubicBezTo>
                <a:lnTo>
                  <a:pt x="85521" y="140092"/>
                </a:lnTo>
                <a:lnTo>
                  <a:pt x="85521" y="72490"/>
                </a:lnTo>
                <a:cubicBezTo>
                  <a:pt x="85521" y="41539"/>
                  <a:pt x="91223" y="31765"/>
                  <a:pt x="102626" y="18733"/>
                </a:cubicBezTo>
                <a:cubicBezTo>
                  <a:pt x="114028" y="5701"/>
                  <a:pt x="133576" y="0"/>
                  <a:pt x="160454" y="0"/>
                </a:cubicBezTo>
                <a:lnTo>
                  <a:pt x="213396" y="0"/>
                </a:lnTo>
                <a:lnTo>
                  <a:pt x="220727" y="6516"/>
                </a:lnTo>
                <a:lnTo>
                  <a:pt x="220727" y="140907"/>
                </a:lnTo>
                <a:lnTo>
                  <a:pt x="349416" y="139277"/>
                </a:lnTo>
                <a:close/>
              </a:path>
            </a:pathLst>
          </a:custGeom>
          <a:solidFill>
            <a:srgbClr val="EA8A00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6F0B09FD-F0F8-D87E-BC6F-733176CC07F0}"/>
              </a:ext>
            </a:extLst>
          </p:cNvPr>
          <p:cNvSpPr/>
          <p:nvPr userDrawn="1"/>
        </p:nvSpPr>
        <p:spPr>
          <a:xfrm>
            <a:off x="6383725" y="3460765"/>
            <a:ext cx="444711" cy="546522"/>
          </a:xfrm>
          <a:custGeom>
            <a:avLst/>
            <a:gdLst>
              <a:gd name="connsiteX0" fmla="*/ 431679 w 444711"/>
              <a:gd name="connsiteY0" fmla="*/ 317651 h 546522"/>
              <a:gd name="connsiteX1" fmla="*/ 140092 w 444711"/>
              <a:gd name="connsiteY1" fmla="*/ 317651 h 546522"/>
              <a:gd name="connsiteX2" fmla="*/ 166970 w 444711"/>
              <a:gd name="connsiteY2" fmla="*/ 408059 h 546522"/>
              <a:gd name="connsiteX3" fmla="*/ 250048 w 444711"/>
              <a:gd name="connsiteY3" fmla="*/ 440639 h 546522"/>
              <a:gd name="connsiteX4" fmla="*/ 390955 w 444711"/>
              <a:gd name="connsiteY4" fmla="*/ 404801 h 546522"/>
              <a:gd name="connsiteX5" fmla="*/ 430050 w 444711"/>
              <a:gd name="connsiteY5" fmla="*/ 487065 h 546522"/>
              <a:gd name="connsiteX6" fmla="*/ 227242 w 444711"/>
              <a:gd name="connsiteY6" fmla="*/ 546522 h 546522"/>
              <a:gd name="connsiteX7" fmla="*/ 57829 w 444711"/>
              <a:gd name="connsiteY7" fmla="*/ 478105 h 546522"/>
              <a:gd name="connsiteX8" fmla="*/ 0 w 444711"/>
              <a:gd name="connsiteY8" fmla="*/ 275298 h 546522"/>
              <a:gd name="connsiteX9" fmla="*/ 14661 w 444711"/>
              <a:gd name="connsiteY9" fmla="*/ 162083 h 546522"/>
              <a:gd name="connsiteX10" fmla="*/ 57829 w 444711"/>
              <a:gd name="connsiteY10" fmla="*/ 75748 h 546522"/>
              <a:gd name="connsiteX11" fmla="*/ 127875 w 444711"/>
              <a:gd name="connsiteY11" fmla="*/ 19548 h 546522"/>
              <a:gd name="connsiteX12" fmla="*/ 221541 w 444711"/>
              <a:gd name="connsiteY12" fmla="*/ 0 h 546522"/>
              <a:gd name="connsiteX13" fmla="*/ 316836 w 444711"/>
              <a:gd name="connsiteY13" fmla="*/ 16290 h 546522"/>
              <a:gd name="connsiteX14" fmla="*/ 386882 w 444711"/>
              <a:gd name="connsiteY14" fmla="*/ 61901 h 546522"/>
              <a:gd name="connsiteX15" fmla="*/ 430050 w 444711"/>
              <a:gd name="connsiteY15" fmla="*/ 131947 h 546522"/>
              <a:gd name="connsiteX16" fmla="*/ 444711 w 444711"/>
              <a:gd name="connsiteY16" fmla="*/ 220727 h 546522"/>
              <a:gd name="connsiteX17" fmla="*/ 441453 w 444711"/>
              <a:gd name="connsiteY17" fmla="*/ 270411 h 546522"/>
              <a:gd name="connsiteX18" fmla="*/ 431679 w 444711"/>
              <a:gd name="connsiteY18" fmla="*/ 317651 h 546522"/>
              <a:gd name="connsiteX19" fmla="*/ 228057 w 444711"/>
              <a:gd name="connsiteY19" fmla="*/ 98553 h 546522"/>
              <a:gd name="connsiteX20" fmla="*/ 139278 w 444711"/>
              <a:gd name="connsiteY20" fmla="*/ 221541 h 546522"/>
              <a:gd name="connsiteX21" fmla="*/ 314393 w 444711"/>
              <a:gd name="connsiteY21" fmla="*/ 221541 h 546522"/>
              <a:gd name="connsiteX22" fmla="*/ 314393 w 444711"/>
              <a:gd name="connsiteY22" fmla="*/ 209324 h 546522"/>
              <a:gd name="connsiteX23" fmla="*/ 293216 w 444711"/>
              <a:gd name="connsiteY23" fmla="*/ 128689 h 546522"/>
              <a:gd name="connsiteX24" fmla="*/ 228057 w 444711"/>
              <a:gd name="connsiteY24" fmla="*/ 98553 h 54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711" h="546522">
                <a:moveTo>
                  <a:pt x="431679" y="317651"/>
                </a:moveTo>
                <a:lnTo>
                  <a:pt x="140092" y="317651"/>
                </a:lnTo>
                <a:cubicBezTo>
                  <a:pt x="142536" y="355932"/>
                  <a:pt x="151495" y="386068"/>
                  <a:pt x="166970" y="408059"/>
                </a:cubicBezTo>
                <a:cubicBezTo>
                  <a:pt x="182446" y="430051"/>
                  <a:pt x="210138" y="440639"/>
                  <a:pt x="250048" y="440639"/>
                </a:cubicBezTo>
                <a:cubicBezTo>
                  <a:pt x="290773" y="440639"/>
                  <a:pt x="338013" y="429236"/>
                  <a:pt x="390955" y="404801"/>
                </a:cubicBezTo>
                <a:cubicBezTo>
                  <a:pt x="411317" y="425978"/>
                  <a:pt x="424349" y="452856"/>
                  <a:pt x="430050" y="487065"/>
                </a:cubicBezTo>
                <a:cubicBezTo>
                  <a:pt x="373851" y="526975"/>
                  <a:pt x="306248" y="546522"/>
                  <a:pt x="227242" y="546522"/>
                </a:cubicBezTo>
                <a:cubicBezTo>
                  <a:pt x="152310" y="546522"/>
                  <a:pt x="96110" y="523717"/>
                  <a:pt x="57829" y="478105"/>
                </a:cubicBezTo>
                <a:cubicBezTo>
                  <a:pt x="19548" y="432494"/>
                  <a:pt x="0" y="364891"/>
                  <a:pt x="0" y="275298"/>
                </a:cubicBezTo>
                <a:cubicBezTo>
                  <a:pt x="0" y="233759"/>
                  <a:pt x="4887" y="195477"/>
                  <a:pt x="14661" y="162083"/>
                </a:cubicBezTo>
                <a:cubicBezTo>
                  <a:pt x="24435" y="128689"/>
                  <a:pt x="39095" y="99368"/>
                  <a:pt x="57829" y="75748"/>
                </a:cubicBezTo>
                <a:cubicBezTo>
                  <a:pt x="76562" y="52127"/>
                  <a:pt x="100182" y="33394"/>
                  <a:pt x="127875" y="19548"/>
                </a:cubicBezTo>
                <a:cubicBezTo>
                  <a:pt x="155568" y="6516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1901"/>
                </a:cubicBezTo>
                <a:cubicBezTo>
                  <a:pt x="405616" y="81449"/>
                  <a:pt x="420277" y="105069"/>
                  <a:pt x="430050" y="131947"/>
                </a:cubicBezTo>
                <a:cubicBezTo>
                  <a:pt x="439824" y="158825"/>
                  <a:pt x="444711" y="188962"/>
                  <a:pt x="444711" y="220727"/>
                </a:cubicBezTo>
                <a:cubicBezTo>
                  <a:pt x="444711" y="237831"/>
                  <a:pt x="443897" y="254935"/>
                  <a:pt x="441453" y="270411"/>
                </a:cubicBezTo>
                <a:cubicBezTo>
                  <a:pt x="438195" y="286700"/>
                  <a:pt x="434937" y="302176"/>
                  <a:pt x="431679" y="317651"/>
                </a:cubicBezTo>
                <a:close/>
                <a:moveTo>
                  <a:pt x="228057" y="98553"/>
                </a:moveTo>
                <a:cubicBezTo>
                  <a:pt x="173486" y="98553"/>
                  <a:pt x="143350" y="139278"/>
                  <a:pt x="139278" y="221541"/>
                </a:cubicBezTo>
                <a:lnTo>
                  <a:pt x="314393" y="221541"/>
                </a:lnTo>
                <a:lnTo>
                  <a:pt x="314393" y="209324"/>
                </a:lnTo>
                <a:cubicBezTo>
                  <a:pt x="314393" y="175930"/>
                  <a:pt x="307063" y="149052"/>
                  <a:pt x="293216" y="128689"/>
                </a:cubicBezTo>
                <a:cubicBezTo>
                  <a:pt x="279370" y="109142"/>
                  <a:pt x="257379" y="98553"/>
                  <a:pt x="228057" y="98553"/>
                </a:cubicBezTo>
                <a:close/>
              </a:path>
            </a:pathLst>
          </a:custGeom>
          <a:solidFill>
            <a:srgbClr val="EA8A00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08787DE6-137A-C9D3-360D-60D2C882F0AC}"/>
              </a:ext>
            </a:extLst>
          </p:cNvPr>
          <p:cNvSpPr/>
          <p:nvPr userDrawn="1"/>
        </p:nvSpPr>
        <p:spPr>
          <a:xfrm>
            <a:off x="3806681" y="3519408"/>
            <a:ext cx="138463" cy="481363"/>
          </a:xfrm>
          <a:custGeom>
            <a:avLst/>
            <a:gdLst>
              <a:gd name="connsiteX0" fmla="*/ 68417 w 138463"/>
              <a:gd name="connsiteY0" fmla="*/ 0 h 481363"/>
              <a:gd name="connsiteX1" fmla="*/ 103440 w 138463"/>
              <a:gd name="connsiteY1" fmla="*/ 815 h 481363"/>
              <a:gd name="connsiteX2" fmla="*/ 137649 w 138463"/>
              <a:gd name="connsiteY2" fmla="*/ 4887 h 481363"/>
              <a:gd name="connsiteX3" fmla="*/ 137649 w 138463"/>
              <a:gd name="connsiteY3" fmla="*/ 134308 h 481363"/>
              <a:gd name="connsiteX4" fmla="*/ 138463 w 138463"/>
              <a:gd name="connsiteY4" fmla="*/ 139278 h 481363"/>
              <a:gd name="connsiteX5" fmla="*/ 138463 w 138463"/>
              <a:gd name="connsiteY5" fmla="*/ 476476 h 481363"/>
              <a:gd name="connsiteX6" fmla="*/ 105069 w 138463"/>
              <a:gd name="connsiteY6" fmla="*/ 480549 h 481363"/>
              <a:gd name="connsiteX7" fmla="*/ 70046 w 138463"/>
              <a:gd name="connsiteY7" fmla="*/ 481363 h 481363"/>
              <a:gd name="connsiteX8" fmla="*/ 35023 w 138463"/>
              <a:gd name="connsiteY8" fmla="*/ 480549 h 481363"/>
              <a:gd name="connsiteX9" fmla="*/ 814 w 138463"/>
              <a:gd name="connsiteY9" fmla="*/ 476476 h 481363"/>
              <a:gd name="connsiteX10" fmla="*/ 814 w 138463"/>
              <a:gd name="connsiteY10" fmla="*/ 380892 h 481363"/>
              <a:gd name="connsiteX11" fmla="*/ 0 w 138463"/>
              <a:gd name="connsiteY11" fmla="*/ 381181 h 481363"/>
              <a:gd name="connsiteX12" fmla="*/ 0 w 138463"/>
              <a:gd name="connsiteY12" fmla="*/ 4887 h 481363"/>
              <a:gd name="connsiteX13" fmla="*/ 33394 w 138463"/>
              <a:gd name="connsiteY13" fmla="*/ 815 h 481363"/>
              <a:gd name="connsiteX14" fmla="*/ 68417 w 138463"/>
              <a:gd name="connsiteY14" fmla="*/ 0 h 48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463" h="481363">
                <a:moveTo>
                  <a:pt x="68417" y="0"/>
                </a:moveTo>
                <a:cubicBezTo>
                  <a:pt x="80634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34308"/>
                </a:lnTo>
                <a:lnTo>
                  <a:pt x="138463" y="139278"/>
                </a:lnTo>
                <a:lnTo>
                  <a:pt x="138463" y="476476"/>
                </a:lnTo>
                <a:cubicBezTo>
                  <a:pt x="127874" y="478105"/>
                  <a:pt x="116472" y="479734"/>
                  <a:pt x="105069" y="480549"/>
                </a:cubicBezTo>
                <a:cubicBezTo>
                  <a:pt x="93666" y="481363"/>
                  <a:pt x="81448" y="481363"/>
                  <a:pt x="70046" y="481363"/>
                </a:cubicBezTo>
                <a:cubicBezTo>
                  <a:pt x="57828" y="481363"/>
                  <a:pt x="46425" y="481363"/>
                  <a:pt x="35023" y="480549"/>
                </a:cubicBezTo>
                <a:cubicBezTo>
                  <a:pt x="23620" y="479734"/>
                  <a:pt x="12217" y="478920"/>
                  <a:pt x="814" y="476476"/>
                </a:cubicBezTo>
                <a:lnTo>
                  <a:pt x="814" y="380892"/>
                </a:lnTo>
                <a:lnTo>
                  <a:pt x="0" y="381181"/>
                </a:lnTo>
                <a:lnTo>
                  <a:pt x="0" y="4887"/>
                </a:lnTo>
                <a:cubicBezTo>
                  <a:pt x="10588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5684F22A-F746-4A4D-2733-BD3B8C0730D0}"/>
              </a:ext>
            </a:extLst>
          </p:cNvPr>
          <p:cNvSpPr/>
          <p:nvPr userDrawn="1"/>
        </p:nvSpPr>
        <p:spPr>
          <a:xfrm>
            <a:off x="6158111" y="3518592"/>
            <a:ext cx="137649" cy="479734"/>
          </a:xfrm>
          <a:custGeom>
            <a:avLst/>
            <a:gdLst>
              <a:gd name="connsiteX0" fmla="*/ 68417 w 137649"/>
              <a:gd name="connsiteY0" fmla="*/ 0 h 479734"/>
              <a:gd name="connsiteX1" fmla="*/ 103440 w 137649"/>
              <a:gd name="connsiteY1" fmla="*/ 815 h 479734"/>
              <a:gd name="connsiteX2" fmla="*/ 137649 w 137649"/>
              <a:gd name="connsiteY2" fmla="*/ 4887 h 479734"/>
              <a:gd name="connsiteX3" fmla="*/ 137649 w 137649"/>
              <a:gd name="connsiteY3" fmla="*/ 153938 h 479734"/>
              <a:gd name="connsiteX4" fmla="*/ 137649 w 137649"/>
              <a:gd name="connsiteY4" fmla="*/ 344529 h 479734"/>
              <a:gd name="connsiteX5" fmla="*/ 137649 w 137649"/>
              <a:gd name="connsiteY5" fmla="*/ 475662 h 479734"/>
              <a:gd name="connsiteX6" fmla="*/ 104255 w 137649"/>
              <a:gd name="connsiteY6" fmla="*/ 478919 h 479734"/>
              <a:gd name="connsiteX7" fmla="*/ 69232 w 137649"/>
              <a:gd name="connsiteY7" fmla="*/ 479734 h 479734"/>
              <a:gd name="connsiteX8" fmla="*/ 34209 w 137649"/>
              <a:gd name="connsiteY8" fmla="*/ 478919 h 479734"/>
              <a:gd name="connsiteX9" fmla="*/ 0 w 137649"/>
              <a:gd name="connsiteY9" fmla="*/ 475662 h 479734"/>
              <a:gd name="connsiteX10" fmla="*/ 0 w 137649"/>
              <a:gd name="connsiteY10" fmla="*/ 395842 h 479734"/>
              <a:gd name="connsiteX11" fmla="*/ 0 w 137649"/>
              <a:gd name="connsiteY11" fmla="*/ 195477 h 479734"/>
              <a:gd name="connsiteX12" fmla="*/ 0 w 137649"/>
              <a:gd name="connsiteY12" fmla="*/ 4887 h 479734"/>
              <a:gd name="connsiteX13" fmla="*/ 33394 w 137649"/>
              <a:gd name="connsiteY13" fmla="*/ 815 h 479734"/>
              <a:gd name="connsiteX14" fmla="*/ 68417 w 137649"/>
              <a:gd name="connsiteY14" fmla="*/ 0 h 47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7649" h="479734">
                <a:moveTo>
                  <a:pt x="68417" y="0"/>
                </a:moveTo>
                <a:cubicBezTo>
                  <a:pt x="80635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53938"/>
                </a:lnTo>
                <a:lnTo>
                  <a:pt x="137649" y="344529"/>
                </a:lnTo>
                <a:lnTo>
                  <a:pt x="137649" y="475662"/>
                </a:lnTo>
                <a:cubicBezTo>
                  <a:pt x="127060" y="477291"/>
                  <a:pt x="115658" y="478919"/>
                  <a:pt x="104255" y="478919"/>
                </a:cubicBezTo>
                <a:cubicBezTo>
                  <a:pt x="92852" y="479734"/>
                  <a:pt x="80635" y="479734"/>
                  <a:pt x="69232" y="479734"/>
                </a:cubicBezTo>
                <a:cubicBezTo>
                  <a:pt x="57014" y="479734"/>
                  <a:pt x="45611" y="479734"/>
                  <a:pt x="34209" y="478919"/>
                </a:cubicBezTo>
                <a:cubicBezTo>
                  <a:pt x="22806" y="478105"/>
                  <a:pt x="11403" y="477291"/>
                  <a:pt x="0" y="475662"/>
                </a:cubicBezTo>
                <a:lnTo>
                  <a:pt x="0" y="395842"/>
                </a:lnTo>
                <a:lnTo>
                  <a:pt x="0" y="195477"/>
                </a:lnTo>
                <a:lnTo>
                  <a:pt x="0" y="4887"/>
                </a:lnTo>
                <a:cubicBezTo>
                  <a:pt x="10589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555C84D9-622E-BAF5-A579-4DF46AA3D0D6}"/>
              </a:ext>
            </a:extLst>
          </p:cNvPr>
          <p:cNvSpPr/>
          <p:nvPr userDrawn="1"/>
        </p:nvSpPr>
        <p:spPr>
          <a:xfrm>
            <a:off x="6158111" y="3322301"/>
            <a:ext cx="136834" cy="138463"/>
          </a:xfrm>
          <a:custGeom>
            <a:avLst/>
            <a:gdLst>
              <a:gd name="connsiteX0" fmla="*/ 9774 w 136834"/>
              <a:gd name="connsiteY0" fmla="*/ 13846 h 138463"/>
              <a:gd name="connsiteX1" fmla="*/ 70046 w 136834"/>
              <a:gd name="connsiteY1" fmla="*/ 0 h 138463"/>
              <a:gd name="connsiteX2" fmla="*/ 106698 w 136834"/>
              <a:gd name="connsiteY2" fmla="*/ 4072 h 138463"/>
              <a:gd name="connsiteX3" fmla="*/ 127060 w 136834"/>
              <a:gd name="connsiteY3" fmla="*/ 13846 h 138463"/>
              <a:gd name="connsiteX4" fmla="*/ 135205 w 136834"/>
              <a:gd name="connsiteY4" fmla="*/ 35837 h 138463"/>
              <a:gd name="connsiteX5" fmla="*/ 136834 w 136834"/>
              <a:gd name="connsiteY5" fmla="*/ 68417 h 138463"/>
              <a:gd name="connsiteX6" fmla="*/ 125432 w 136834"/>
              <a:gd name="connsiteY6" fmla="*/ 127875 h 138463"/>
              <a:gd name="connsiteX7" fmla="*/ 68417 w 136834"/>
              <a:gd name="connsiteY7" fmla="*/ 138463 h 138463"/>
              <a:gd name="connsiteX8" fmla="*/ 8959 w 136834"/>
              <a:gd name="connsiteY8" fmla="*/ 122988 h 138463"/>
              <a:gd name="connsiteX9" fmla="*/ 0 w 136834"/>
              <a:gd name="connsiteY9" fmla="*/ 69232 h 138463"/>
              <a:gd name="connsiteX10" fmla="*/ 9774 w 136834"/>
              <a:gd name="connsiteY10" fmla="*/ 13846 h 1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34" h="138463">
                <a:moveTo>
                  <a:pt x="9774" y="13846"/>
                </a:moveTo>
                <a:cubicBezTo>
                  <a:pt x="23620" y="4887"/>
                  <a:pt x="43983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2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5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EA8A00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23" name="Graphic 22" descr="Cirkel met pijl naar links silhouet">
            <a:extLst>
              <a:ext uri="{FF2B5EF4-FFF2-40B4-BE49-F238E27FC236}">
                <a16:creationId xmlns:a16="http://schemas.microsoft.com/office/drawing/2014/main" id="{EA8A48A0-FC16-7441-BBE7-325935DA0C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52525" y="5537200"/>
            <a:ext cx="914400" cy="914400"/>
          </a:xfrm>
          <a:prstGeom prst="rect">
            <a:avLst/>
          </a:prstGeom>
        </p:spPr>
      </p:pic>
      <p:sp>
        <p:nvSpPr>
          <p:cNvPr id="26" name="Titel 25">
            <a:extLst>
              <a:ext uri="{FF2B5EF4-FFF2-40B4-BE49-F238E27FC236}">
                <a16:creationId xmlns:a16="http://schemas.microsoft.com/office/drawing/2014/main" id="{EC0706AE-CBD9-6A39-244C-BF7A11AD0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396913"/>
            <a:ext cx="1532164" cy="290286"/>
          </a:xfrm>
        </p:spPr>
        <p:txBody>
          <a:bodyPr>
            <a:normAutofit/>
          </a:bodyPr>
          <a:lstStyle>
            <a:lvl1pPr>
              <a:defRPr sz="1600" b="0"/>
            </a:lvl1pPr>
          </a:lstStyle>
          <a:p>
            <a:r>
              <a:rPr lang="nl-NL" dirty="0"/>
              <a:t>Logo animatie</a:t>
            </a:r>
          </a:p>
        </p:txBody>
      </p:sp>
    </p:spTree>
    <p:extLst>
      <p:ext uri="{BB962C8B-B14F-4D97-AF65-F5344CB8AC3E}">
        <p14:creationId xmlns:p14="http://schemas.microsoft.com/office/powerpoint/2010/main" val="282270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0A6862E-083A-909A-D2DD-E544A0987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DFB-0B7F-48A6-8C79-37329FB84B1E}" type="datetime4">
              <a:rPr lang="nl-NL" smtClean="0"/>
              <a:t>30 september 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2A128C0-375C-CEAB-9751-B87A12387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Template-set Protestantse Kerk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3BB5082-6FFC-A3CB-584C-EFA1162EC1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950" y="1605600"/>
            <a:ext cx="10952163" cy="4645025"/>
          </a:xfrm>
        </p:spPr>
        <p:txBody>
          <a:bodyPr/>
          <a:lstStyle/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Kop #1</a:t>
            </a:r>
          </a:p>
          <a:p>
            <a:pPr lvl="5"/>
            <a:r>
              <a:rPr lang="nl-NL" noProof="0" dirty="0"/>
              <a:t>Kop #2</a:t>
            </a:r>
          </a:p>
          <a:p>
            <a:pPr lvl="6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8"/>
            <a:r>
              <a:rPr lang="nl-NL" noProof="0" dirty="0"/>
              <a:t>Bronvermelding</a:t>
            </a:r>
          </a:p>
        </p:txBody>
      </p:sp>
      <p:grpSp>
        <p:nvGrpSpPr>
          <p:cNvPr id="9" name="INSTRUCTIE">
            <a:extLst>
              <a:ext uri="{FF2B5EF4-FFF2-40B4-BE49-F238E27FC236}">
                <a16:creationId xmlns:a16="http://schemas.microsoft.com/office/drawing/2014/main" id="{1366286E-6A35-D153-119A-2E08554EC70C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58A7219-1C25-66B6-ED4A-0C3BF1B03BF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LIJSTNIVEAU kiezen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248A8DC6-4EB8-372C-4B10-CC8E07A12FF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E0D66D5-F3FD-1789-0401-BE5492D5A7CE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9F1517F5-A258-FAF8-6F32-45E52DF595A6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32E4915-92C7-F2A1-39B4-9178CC78D34E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45C32C90-923B-13B2-B8A0-2A4419B76C31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D5DB1A96-01F4-DD7F-3E13-CBBE804B482A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8EA9CBF-2D97-E268-1E34-41CA833329FE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#2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3B16C8EF-28B7-3B64-4A9F-487EEA643558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2C90432C-8F1D-BDC1-0E34-C8103980C200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C9D4782B-383E-E5DA-961C-E6260000F944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3555C176-3070-E451-437D-56B24EC34E75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 #1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A2587A89-012A-D8B1-0FFE-316EF635B5BE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9EDFB349-3FB4-A91F-1DC2-68AC1C87BAE2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6B75D9DD-811D-8FBF-0052-527C7ADB8BFA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77638F34-51EE-C0B3-B2A6-2BEBE0058D57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7675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48064DBC-7A33-95E0-957F-DC519CB03F54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7A9174E6-03E1-676A-D454-ADE1019B66AD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Bronvermelding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6B2C0173-151B-2AC2-ABBC-79C1698DF993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EE21F1E-4447-0281-5EAE-B03D98B61E31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 </a:t>
              </a:r>
              <a:r>
                <a:rPr kumimoji="0" lang="nl-NL" sz="16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#2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81BB5CE-7E11-8DDA-70E2-B5880B17AB5D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31" name="ICOON_info">
              <a:extLst>
                <a:ext uri="{FF2B5EF4-FFF2-40B4-BE49-F238E27FC236}">
                  <a16:creationId xmlns:a16="http://schemas.microsoft.com/office/drawing/2014/main" id="{3D753093-F0F6-1367-3358-D367EDE3A42B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3" name="Ovaal 72">
                <a:extLst>
                  <a:ext uri="{FF2B5EF4-FFF2-40B4-BE49-F238E27FC236}">
                    <a16:creationId xmlns:a16="http://schemas.microsoft.com/office/drawing/2014/main" id="{896F39BD-514D-0746-4A87-934ECA9F88C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Graphic 163" descr="Informatie">
                <a:extLst>
                  <a:ext uri="{FF2B5EF4-FFF2-40B4-BE49-F238E27FC236}">
                    <a16:creationId xmlns:a16="http://schemas.microsoft.com/office/drawing/2014/main" id="{708A7CC4-F6BE-AA44-39BC-D5E5D244269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VOORBEELD">
              <a:extLst>
                <a:ext uri="{FF2B5EF4-FFF2-40B4-BE49-F238E27FC236}">
                  <a16:creationId xmlns:a16="http://schemas.microsoft.com/office/drawing/2014/main" id="{CA51DEF0-7954-01A7-AB13-A74A77BA0FD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B2B2E72D-8845-1F68-7FBE-EDEF58A61F3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AABFC0C4-A176-FEA6-BB84-F3A28EE003BF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EEBB0B13-630C-29FC-A030-67ADC3D5395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D9F6D531-3E9E-A73D-2100-E4395FD0D54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90DE8C39-E73D-7EF2-3027-14BD699C05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9203EA46-7D52-81C4-6F62-9B0B699D3E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2D388817-28D2-5E76-4CB6-AE987D6E2D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808B64A8-62F6-1C8A-0B50-88602AA39C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BEBA376B-59AF-E5E5-B256-93EBDDB136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7" name="Pijl: rechts 66">
                  <a:extLst>
                    <a:ext uri="{FF2B5EF4-FFF2-40B4-BE49-F238E27FC236}">
                      <a16:creationId xmlns:a16="http://schemas.microsoft.com/office/drawing/2014/main" id="{5DA4C040-8A49-980B-3FA9-B549A7F17DF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72C5DF24-B6FB-309C-2D25-4232B1383A9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05103177-C9D1-057F-4575-87F2F7356E9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2F6FBF25-7E73-79DE-4342-2EE5E95327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940702DD-3E3A-1375-E8C2-944D6B65CF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28800D5F-6B38-B2C9-4C84-C8ABFA7E66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4662E21B-1F3A-4A45-B525-85031A03F4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B2A5F056-C447-9FDE-AF59-C655DFBE35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59">
                  <a:extLst>
                    <a:ext uri="{FF2B5EF4-FFF2-40B4-BE49-F238E27FC236}">
                      <a16:creationId xmlns:a16="http://schemas.microsoft.com/office/drawing/2014/main" id="{E3A9F941-9836-6120-636E-E6A5DE4C02A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F6727695-95E2-4EA9-68DA-D49F4355AC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C850FF48-1BDC-E144-6E65-1C55C6CC4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FBBD0D21-F998-7843-EAD0-9603D8D3DAA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Lijstniveau verlagen</a:t>
                </a: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F576CDDF-4632-4D9B-048A-454FFB93C30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Lijstniveau verhogen</a:t>
                </a: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48C4EF0A-1B6D-5358-27DD-BBF3DC72AA2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9109AC05-C823-98F2-9212-33F4990F3F5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836EB951-84BE-BB84-5C2A-9EE750C351B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D8FE45C7-4119-37C1-2E2A-D3BFC1D204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C5730550-02B1-FC26-E8C7-241B7003B5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32CA472C-A992-6C80-A02E-8F959C563F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49A80812-814E-C7BD-73CD-D27574234D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B2A66373-9CBF-6EE1-32FD-71518BCE5D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26F84CB-AE38-D3EC-62A5-4CA748C143D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073FD5CF-E768-F8A8-B584-A7FD65E4A68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C8AED152-2C90-3BB3-7353-08DBA5533F5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E4C5AAFC-4EB5-1C7F-C4D4-FD688E34D70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A48F8DB8-C36A-A994-E594-FFD93D4A35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FB995E6D-E19F-29E3-72AB-1BBFD938EE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670D83D7-26A5-2345-4B50-A3AE823CE7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8D9C42FF-F1B0-42EA-0E33-91B935F439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D4BBB821-AA8B-9980-9078-6BA2F14255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5" name="Pijl: rechts 44">
                  <a:extLst>
                    <a:ext uri="{FF2B5EF4-FFF2-40B4-BE49-F238E27FC236}">
                      <a16:creationId xmlns:a16="http://schemas.microsoft.com/office/drawing/2014/main" id="{0FAA9729-BBC2-3705-64BB-847CFF404F0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75" name="Rechthoek 74">
            <a:extLst>
              <a:ext uri="{FF2B5EF4-FFF2-40B4-BE49-F238E27FC236}">
                <a16:creationId xmlns:a16="http://schemas.microsoft.com/office/drawing/2014/main" id="{40C756E2-8D6F-ED40-2597-3E851FFF9648}"/>
              </a:ext>
            </a:extLst>
          </p:cNvPr>
          <p:cNvSpPr/>
          <p:nvPr userDrawn="1"/>
        </p:nvSpPr>
        <p:spPr>
          <a:xfrm>
            <a:off x="0" y="-425941"/>
            <a:ext cx="106760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1600" b="0" cap="none" baseline="0" noProof="0" dirty="0">
                <a:solidFill>
                  <a:schemeClr val="accent1"/>
                </a:solidFill>
                <a:latin typeface="+mj-lt"/>
              </a:rPr>
              <a:t>Titel + tekst</a:t>
            </a:r>
          </a:p>
        </p:txBody>
      </p:sp>
      <p:sp>
        <p:nvSpPr>
          <p:cNvPr id="76" name="Titel 75">
            <a:extLst>
              <a:ext uri="{FF2B5EF4-FFF2-40B4-BE49-F238E27FC236}">
                <a16:creationId xmlns:a16="http://schemas.microsoft.com/office/drawing/2014/main" id="{8FC7D133-33F1-F749-2FA7-9D9701A93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nl-NL" dirty="0"/>
              <a:t>Plaats hier je titel</a:t>
            </a:r>
          </a:p>
        </p:txBody>
      </p:sp>
    </p:spTree>
    <p:extLst>
      <p:ext uri="{BB962C8B-B14F-4D97-AF65-F5344CB8AC3E}">
        <p14:creationId xmlns:p14="http://schemas.microsoft.com/office/powerpoint/2010/main" val="2437999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6">
            <a:extLst>
              <a:ext uri="{FF2B5EF4-FFF2-40B4-BE49-F238E27FC236}">
                <a16:creationId xmlns:a16="http://schemas.microsoft.com/office/drawing/2014/main" id="{F443E8A4-1938-99F2-04C9-0FDF8D306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950" y="609600"/>
            <a:ext cx="10952162" cy="5627688"/>
          </a:xfrm>
          <a:solidFill>
            <a:schemeClr val="bg1">
              <a:lumMod val="95000"/>
            </a:schemeClr>
          </a:solidFill>
        </p:spPr>
        <p:txBody>
          <a:bodyPr lIns="360000" tIns="0" rIns="36000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DC62870-8874-F4C5-2A0D-A735022D35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1581" y="4622800"/>
            <a:ext cx="9740900" cy="10033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177800" indent="0" algn="ctr">
              <a:buFontTx/>
              <a:buNone/>
              <a:defRPr sz="3200">
                <a:latin typeface="+mn-lt"/>
              </a:defRPr>
            </a:lvl2pPr>
            <a:lvl3pPr marL="360363" indent="0" algn="ctr">
              <a:buFontTx/>
              <a:buNone/>
              <a:defRPr sz="2800">
                <a:latin typeface="+mn-lt"/>
              </a:defRPr>
            </a:lvl3pPr>
            <a:lvl4pPr algn="ctr">
              <a:buFontTx/>
              <a:buNone/>
              <a:defRPr sz="3200">
                <a:latin typeface="+mn-lt"/>
              </a:defRPr>
            </a:lvl4pPr>
            <a:lvl5pPr algn="ctr">
              <a:buFontTx/>
              <a:buNone/>
              <a:defRPr sz="4000">
                <a:latin typeface="+mn-lt"/>
              </a:defRPr>
            </a:lvl5pPr>
          </a:lstStyle>
          <a:p>
            <a:pPr lvl="0"/>
            <a:r>
              <a:rPr lang="nl-NL" dirty="0"/>
              <a:t>Plaats hier je titel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54E784-BB63-F9CD-0431-9B06036AB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370752"/>
            <a:ext cx="2940049" cy="221599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r>
              <a:rPr lang="nl-NL" dirty="0"/>
              <a:t>Tekst + afbeelding (L)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7D85D08-8A9C-2EC6-2008-8A64C213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A8C4-17E9-4BAE-8446-4E414F3AF7C3}" type="datetime4">
              <a:rPr lang="nl-NL" smtClean="0"/>
              <a:t>30 september 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82067A7-F815-A32A-A9EB-58FBA90C0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Template-set Protestantse Kerk</a:t>
            </a:r>
            <a:endParaRPr lang="nl-NL" dirty="0"/>
          </a:p>
        </p:txBody>
      </p:sp>
      <p:grpSp>
        <p:nvGrpSpPr>
          <p:cNvPr id="9" name="INSTRUCTIE">
            <a:extLst>
              <a:ext uri="{FF2B5EF4-FFF2-40B4-BE49-F238E27FC236}">
                <a16:creationId xmlns:a16="http://schemas.microsoft.com/office/drawing/2014/main" id="{5717D35F-FEBF-0B42-5165-3EB5EBB99C68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EF86DD0-204F-9183-F0ED-CBD892B4DC8C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4D58BA8-612D-6DC4-BFC2-E8C5868D766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EA8BC309-34FF-0AD1-271A-8BC382DC75E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23DD5C3-46B1-3439-FA3B-6601B23BBB43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6A09D915-E6F5-E3AE-815A-D755882A15AF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4778D62D-4652-9770-5F21-E899D91292B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Ovaal 43">
                <a:extLst>
                  <a:ext uri="{FF2B5EF4-FFF2-40B4-BE49-F238E27FC236}">
                    <a16:creationId xmlns:a16="http://schemas.microsoft.com/office/drawing/2014/main" id="{83C3CEA2-D8A7-3AFE-12D7-FF0D31B6780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28C555D6-75C4-305D-E98A-2A54F39715F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hthoek: afgeronde hoeken 45">
                <a:extLst>
                  <a:ext uri="{FF2B5EF4-FFF2-40B4-BE49-F238E27FC236}">
                    <a16:creationId xmlns:a16="http://schemas.microsoft.com/office/drawing/2014/main" id="{2E63412D-B75F-FCAB-BAC6-E4F432E0877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389679D9-2236-4720-C59F-A46F400F4FA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7DBE66D0-5063-3F62-9AB6-A59D0ED04236}"/>
                  </a:ext>
                </a:extLst>
              </p:cNvPr>
              <p:cNvCxnSpPr>
                <a:cxnSpLocks/>
                <a:stCxn id="4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627304D7-244D-7F74-0344-B1BECA96AB6A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159661F-B983-4114-1B5D-72C28FDAF3E2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1069E4F5-3789-84C8-151A-823B94AE351E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D2F06BC6-6B49-5D33-AB1D-A16A4C82F4C4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1F2272A0-7408-0F90-E984-591A80B13B4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2" name="Gelijkbenige driehoek 41">
                <a:extLst>
                  <a:ext uri="{FF2B5EF4-FFF2-40B4-BE49-F238E27FC236}">
                    <a16:creationId xmlns:a16="http://schemas.microsoft.com/office/drawing/2014/main" id="{D16FFD6D-060C-2571-E126-7C907F282A8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632D1821-30F9-2DFC-E1E0-784E2A0346B9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55006653-E711-9658-50FF-A239796AA566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6180F901-E5DF-523F-06AD-E54739EC2F87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C9BB7683-AF13-A91A-7153-E4AA421AD763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7" name="Groep 26">
                  <a:extLst>
                    <a:ext uri="{FF2B5EF4-FFF2-40B4-BE49-F238E27FC236}">
                      <a16:creationId xmlns:a16="http://schemas.microsoft.com/office/drawing/2014/main" id="{8D80EC7F-EEDA-78CB-3D39-A7C5CCD3C64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4" name="Groep 33">
                    <a:extLst>
                      <a:ext uri="{FF2B5EF4-FFF2-40B4-BE49-F238E27FC236}">
                        <a16:creationId xmlns:a16="http://schemas.microsoft.com/office/drawing/2014/main" id="{9D5E7654-A571-3751-915D-32711B14D4D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7" name="Rechthoek 36">
                      <a:extLst>
                        <a:ext uri="{FF2B5EF4-FFF2-40B4-BE49-F238E27FC236}">
                          <a16:creationId xmlns:a16="http://schemas.microsoft.com/office/drawing/2014/main" id="{F231DF80-2F59-4BDC-9B20-FEF0C213DB3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8" name="Rechthoek 37">
                      <a:extLst>
                        <a:ext uri="{FF2B5EF4-FFF2-40B4-BE49-F238E27FC236}">
                          <a16:creationId xmlns:a16="http://schemas.microsoft.com/office/drawing/2014/main" id="{019C6A3A-FF65-C79C-0EBF-119FB36FB6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9" name="Ovaal 38">
                      <a:extLst>
                        <a:ext uri="{FF2B5EF4-FFF2-40B4-BE49-F238E27FC236}">
                          <a16:creationId xmlns:a16="http://schemas.microsoft.com/office/drawing/2014/main" id="{F1E68030-AC25-0F3A-3EBB-7F5D1E7A2C7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5" name="Afbeelding 34">
                    <a:extLst>
                      <a:ext uri="{FF2B5EF4-FFF2-40B4-BE49-F238E27FC236}">
                        <a16:creationId xmlns:a16="http://schemas.microsoft.com/office/drawing/2014/main" id="{7F8DB205-362B-D532-F475-361162ABBB9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6" name="Afbeelding 35">
                    <a:extLst>
                      <a:ext uri="{FF2B5EF4-FFF2-40B4-BE49-F238E27FC236}">
                        <a16:creationId xmlns:a16="http://schemas.microsoft.com/office/drawing/2014/main" id="{0AA99631-ADE4-93AC-2851-176CDB25CC9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ep 27">
                  <a:extLst>
                    <a:ext uri="{FF2B5EF4-FFF2-40B4-BE49-F238E27FC236}">
                      <a16:creationId xmlns:a16="http://schemas.microsoft.com/office/drawing/2014/main" id="{079E05EE-AE41-BBAA-155A-9932D3511FE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2" name="Rechthoek 31">
                    <a:extLst>
                      <a:ext uri="{FF2B5EF4-FFF2-40B4-BE49-F238E27FC236}">
                        <a16:creationId xmlns:a16="http://schemas.microsoft.com/office/drawing/2014/main" id="{7BB9B2D7-DCF8-5D30-67D1-0AA3AA0763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D7342745-0FD0-E626-7C60-178DA457B0D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9" name="Groep 28">
                  <a:extLst>
                    <a:ext uri="{FF2B5EF4-FFF2-40B4-BE49-F238E27FC236}">
                      <a16:creationId xmlns:a16="http://schemas.microsoft.com/office/drawing/2014/main" id="{05C8819E-6CFA-5D91-744E-04B14957CE8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8A2BA0ED-0545-C253-9D82-2F19D5C41A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08F53E7D-A165-FF58-3FEF-DBCFFD7ADB7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8FA86E45-CAA2-25A5-C2DA-45C3ACE68B1C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6" name="Gelijkbenige driehoek 25">
                <a:extLst>
                  <a:ext uri="{FF2B5EF4-FFF2-40B4-BE49-F238E27FC236}">
                    <a16:creationId xmlns:a16="http://schemas.microsoft.com/office/drawing/2014/main" id="{4FA3E1BE-5B4C-B5BB-BA25-55676E6F8FA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FA94BC13-5A57-CE2F-77E7-B8304258CC21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22" name="Ovaal 21">
                <a:extLst>
                  <a:ext uri="{FF2B5EF4-FFF2-40B4-BE49-F238E27FC236}">
                    <a16:creationId xmlns:a16="http://schemas.microsoft.com/office/drawing/2014/main" id="{6367A267-28C2-0D31-A757-30795787A39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Graphic 163" descr="Informatie">
                <a:extLst>
                  <a:ext uri="{FF2B5EF4-FFF2-40B4-BE49-F238E27FC236}">
                    <a16:creationId xmlns:a16="http://schemas.microsoft.com/office/drawing/2014/main" id="{941A4774-9ED4-929F-A48D-9B536D72AAC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3947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1.25E-6 0.03889 L 1.25E-6 1.85185E-6 " pathEditMode="relative" rAng="0" ptsTypes="AA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6">
            <a:extLst>
              <a:ext uri="{FF2B5EF4-FFF2-40B4-BE49-F238E27FC236}">
                <a16:creationId xmlns:a16="http://schemas.microsoft.com/office/drawing/2014/main" id="{F443E8A4-1938-99F2-04C9-0FDF8D306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950" y="609600"/>
            <a:ext cx="7194550" cy="5627688"/>
          </a:xfrm>
          <a:solidFill>
            <a:schemeClr val="bg1">
              <a:lumMod val="95000"/>
            </a:schemeClr>
          </a:solidFill>
        </p:spPr>
        <p:txBody>
          <a:bodyPr lIns="360000" tIns="0" rIns="36000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DC62870-8874-F4C5-2A0D-A735022D35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10499" y="609600"/>
            <a:ext cx="3757614" cy="5626800"/>
          </a:xfrm>
          <a:solidFill>
            <a:schemeClr val="accent1"/>
          </a:solidFill>
        </p:spPr>
        <p:txBody>
          <a:bodyPr wrap="square" lIns="360000" tIns="612000" rIns="28800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177800" indent="0" algn="ctr">
              <a:buFontTx/>
              <a:buNone/>
              <a:defRPr sz="3200">
                <a:latin typeface="+mn-lt"/>
              </a:defRPr>
            </a:lvl2pPr>
            <a:lvl3pPr marL="360363" indent="0" algn="ctr">
              <a:buFontTx/>
              <a:buNone/>
              <a:defRPr sz="2800">
                <a:latin typeface="+mn-lt"/>
              </a:defRPr>
            </a:lvl3pPr>
            <a:lvl4pPr algn="ctr">
              <a:buFontTx/>
              <a:buNone/>
              <a:defRPr sz="3200">
                <a:latin typeface="+mn-lt"/>
              </a:defRPr>
            </a:lvl4pPr>
            <a:lvl5pPr algn="ctr">
              <a:buFontTx/>
              <a:buNone/>
              <a:defRPr sz="4000">
                <a:latin typeface="+mn-lt"/>
              </a:defRPr>
            </a:lvl5pPr>
          </a:lstStyle>
          <a:p>
            <a:pPr lvl="0"/>
            <a:r>
              <a:rPr lang="nl-NL" dirty="0"/>
              <a:t>Plaats hier je tekst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54E784-BB63-F9CD-0431-9B06036AB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370752"/>
            <a:ext cx="2940049" cy="221599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r>
              <a:rPr lang="nl-NL" dirty="0"/>
              <a:t>Tekst + afbeelding (M)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7D85D08-8A9C-2EC6-2008-8A64C213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A8C4-17E9-4BAE-8446-4E414F3AF7C3}" type="datetime4">
              <a:rPr lang="nl-NL" smtClean="0"/>
              <a:t>30 september 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82067A7-F815-A32A-A9EB-58FBA90C0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Template-set Protestantse Kerk</a:t>
            </a:r>
            <a:endParaRPr lang="nl-NL" dirty="0"/>
          </a:p>
        </p:txBody>
      </p:sp>
      <p:grpSp>
        <p:nvGrpSpPr>
          <p:cNvPr id="7" name="INSTRUCTIE">
            <a:extLst>
              <a:ext uri="{FF2B5EF4-FFF2-40B4-BE49-F238E27FC236}">
                <a16:creationId xmlns:a16="http://schemas.microsoft.com/office/drawing/2014/main" id="{F5EA1DD5-E60A-C34F-0BA9-B4DC9D00961C}"/>
              </a:ext>
            </a:extLst>
          </p:cNvPr>
          <p:cNvGrpSpPr/>
          <p:nvPr userDrawn="1"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606AAFD-BA4B-EAD8-F376-17772C1E42E8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272499E2-B122-F30E-780A-6052C48BCB6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05869E6C-45AC-4A98-A77D-6FB3DF71465E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BA74341-30A4-1C71-1E84-87A07D0B6057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2306FECF-4CDD-3384-DD45-B47027670524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273B1640-9403-B7CC-A64B-57112B2B8D0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Ovaal 42">
                <a:extLst>
                  <a:ext uri="{FF2B5EF4-FFF2-40B4-BE49-F238E27FC236}">
                    <a16:creationId xmlns:a16="http://schemas.microsoft.com/office/drawing/2014/main" id="{F62FC3A2-AE2C-D587-4731-61D3572FCB0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CC740F2A-1E43-CC2B-0438-3B7F43FED9D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Rechthoek: afgeronde hoeken 44">
                <a:extLst>
                  <a:ext uri="{FF2B5EF4-FFF2-40B4-BE49-F238E27FC236}">
                    <a16:creationId xmlns:a16="http://schemas.microsoft.com/office/drawing/2014/main" id="{C724C8FC-F0FB-FA8A-2838-01A8377705D0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008EA420-94EE-396E-4BDF-D64F49EE8F7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FA0F1213-4597-171A-685F-A8ED06BF2654}"/>
                  </a:ext>
                </a:extLst>
              </p:cNvPr>
              <p:cNvCxnSpPr>
                <a:cxnSpLocks/>
                <a:stCxn id="4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94B60248-8E5A-0379-A28D-F388353BD78F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611C2BD4-AEE3-B666-4076-16D4D4825DE0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A6FE4924-7B32-ECA1-E4D6-7EACB3ADFEC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0B357FAD-385B-9ABE-47BC-ABD80AFBFF0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E397DE39-6C81-D09D-5068-52F591A71B1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1" name="Gelijkbenige driehoek 40">
                <a:extLst>
                  <a:ext uri="{FF2B5EF4-FFF2-40B4-BE49-F238E27FC236}">
                    <a16:creationId xmlns:a16="http://schemas.microsoft.com/office/drawing/2014/main" id="{04772F68-AAA4-3B08-527E-614CA0A120D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7C63DD50-12A8-DCBD-70F0-6E4C3707EA40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49E41AAD-3DF4-71EC-1B77-9909727B6D40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E848A6CF-FFF9-C220-4C20-FDE3A0CDF0C0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40D61B9A-3DE8-2024-A939-84B567B86B3F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6" name="Groep 25">
                  <a:extLst>
                    <a:ext uri="{FF2B5EF4-FFF2-40B4-BE49-F238E27FC236}">
                      <a16:creationId xmlns:a16="http://schemas.microsoft.com/office/drawing/2014/main" id="{A5CA3124-37F9-FEAE-F22D-E5DA9DA88634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3" name="Groep 32">
                    <a:extLst>
                      <a:ext uri="{FF2B5EF4-FFF2-40B4-BE49-F238E27FC236}">
                        <a16:creationId xmlns:a16="http://schemas.microsoft.com/office/drawing/2014/main" id="{D1C71E8D-BA9E-D71D-3034-5F63FDE711D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6" name="Rechthoek 35">
                      <a:extLst>
                        <a:ext uri="{FF2B5EF4-FFF2-40B4-BE49-F238E27FC236}">
                          <a16:creationId xmlns:a16="http://schemas.microsoft.com/office/drawing/2014/main" id="{A30485A8-8CDD-253E-F668-A539DAE59C7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7" name="Rechthoek 36">
                      <a:extLst>
                        <a:ext uri="{FF2B5EF4-FFF2-40B4-BE49-F238E27FC236}">
                          <a16:creationId xmlns:a16="http://schemas.microsoft.com/office/drawing/2014/main" id="{28CAB1F5-6DB8-541C-9699-3862C89D278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8" name="Ovaal 37">
                      <a:extLst>
                        <a:ext uri="{FF2B5EF4-FFF2-40B4-BE49-F238E27FC236}">
                          <a16:creationId xmlns:a16="http://schemas.microsoft.com/office/drawing/2014/main" id="{7720700A-19CD-2CC6-40BF-A0F154D6677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4" name="Afbeelding 33">
                    <a:extLst>
                      <a:ext uri="{FF2B5EF4-FFF2-40B4-BE49-F238E27FC236}">
                        <a16:creationId xmlns:a16="http://schemas.microsoft.com/office/drawing/2014/main" id="{22DACE0F-6E7C-4DCB-00CD-1A5209A1205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5" name="Afbeelding 34">
                    <a:extLst>
                      <a:ext uri="{FF2B5EF4-FFF2-40B4-BE49-F238E27FC236}">
                        <a16:creationId xmlns:a16="http://schemas.microsoft.com/office/drawing/2014/main" id="{CF8E888F-6A40-B5FC-48D3-AA5F1F6567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" name="Groep 26">
                  <a:extLst>
                    <a:ext uri="{FF2B5EF4-FFF2-40B4-BE49-F238E27FC236}">
                      <a16:creationId xmlns:a16="http://schemas.microsoft.com/office/drawing/2014/main" id="{EEE7F907-FF56-7CF5-35DF-947311DCC06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699CEAFD-9289-E701-F258-A1295B0B59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" name="Rechthoek 31">
                    <a:extLst>
                      <a:ext uri="{FF2B5EF4-FFF2-40B4-BE49-F238E27FC236}">
                        <a16:creationId xmlns:a16="http://schemas.microsoft.com/office/drawing/2014/main" id="{555D7DEA-8209-DD76-D6D5-6F97C197235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8" name="Groep 27">
                  <a:extLst>
                    <a:ext uri="{FF2B5EF4-FFF2-40B4-BE49-F238E27FC236}">
                      <a16:creationId xmlns:a16="http://schemas.microsoft.com/office/drawing/2014/main" id="{12FF0640-4C4D-82B9-6E8E-FDE207636DB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9" name="Rechthoek 28">
                    <a:extLst>
                      <a:ext uri="{FF2B5EF4-FFF2-40B4-BE49-F238E27FC236}">
                        <a16:creationId xmlns:a16="http://schemas.microsoft.com/office/drawing/2014/main" id="{B8CE45D1-1ABD-08E0-E2F5-96EBC23A170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2C88724F-E609-47C4-266E-9A3347468E2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4A85E58A-F339-E0D6-A737-B9B651B717B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5" name="Gelijkbenige driehoek 24">
                <a:extLst>
                  <a:ext uri="{FF2B5EF4-FFF2-40B4-BE49-F238E27FC236}">
                    <a16:creationId xmlns:a16="http://schemas.microsoft.com/office/drawing/2014/main" id="{F824D332-8024-E82E-A3C1-F7874598763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ICOON_info">
              <a:extLst>
                <a:ext uri="{FF2B5EF4-FFF2-40B4-BE49-F238E27FC236}">
                  <a16:creationId xmlns:a16="http://schemas.microsoft.com/office/drawing/2014/main" id="{0FEFE769-40AC-590C-221C-699C8598020F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21" name="Ovaal 20">
                <a:extLst>
                  <a:ext uri="{FF2B5EF4-FFF2-40B4-BE49-F238E27FC236}">
                    <a16:creationId xmlns:a16="http://schemas.microsoft.com/office/drawing/2014/main" id="{021D4D68-834F-CA6B-51B0-1088AF2B2E0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Graphic 163" descr="Informatie">
                <a:extLst>
                  <a:ext uri="{FF2B5EF4-FFF2-40B4-BE49-F238E27FC236}">
                    <a16:creationId xmlns:a16="http://schemas.microsoft.com/office/drawing/2014/main" id="{8D80CC50-D528-72E6-482A-1C8E957CCA5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8074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0.01666 -0.00046 L 3.75E-6 1.85185E-6 " pathEditMode="relative" rAng="0" ptsTypes="AA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833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DC62870-8874-F4C5-2A0D-A735022D35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4535814"/>
            <a:ext cx="10952164" cy="1700586"/>
          </a:xfrm>
          <a:solidFill>
            <a:schemeClr val="accent1"/>
          </a:solidFill>
        </p:spPr>
        <p:txBody>
          <a:bodyPr wrap="square" lIns="360000" tIns="180000" rIns="28800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177800" indent="0" algn="ctr">
              <a:buFontTx/>
              <a:buNone/>
              <a:defRPr sz="3200">
                <a:latin typeface="+mn-lt"/>
              </a:defRPr>
            </a:lvl2pPr>
            <a:lvl3pPr marL="360363" indent="0" algn="ctr">
              <a:buFontTx/>
              <a:buNone/>
              <a:defRPr sz="2800">
                <a:latin typeface="+mn-lt"/>
              </a:defRPr>
            </a:lvl3pPr>
            <a:lvl4pPr algn="ctr">
              <a:buFontTx/>
              <a:buNone/>
              <a:defRPr sz="3200">
                <a:latin typeface="+mn-lt"/>
              </a:defRPr>
            </a:lvl4pPr>
            <a:lvl5pPr algn="ctr">
              <a:buFontTx/>
              <a:buNone/>
              <a:defRPr sz="4000">
                <a:latin typeface="+mn-lt"/>
              </a:defRPr>
            </a:lvl5pPr>
          </a:lstStyle>
          <a:p>
            <a:pPr lvl="0"/>
            <a:r>
              <a:rPr lang="nl-NL" dirty="0"/>
              <a:t>Plaats hier je tekst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54E784-BB63-F9CD-0431-9B06036AB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370752"/>
            <a:ext cx="2940049" cy="221599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r>
              <a:rPr lang="nl-NL" dirty="0"/>
              <a:t>Tekst + afbeelding 2x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7D85D08-8A9C-2EC6-2008-8A64C213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A8C4-17E9-4BAE-8446-4E414F3AF7C3}" type="datetime4">
              <a:rPr lang="nl-NL" smtClean="0"/>
              <a:t>30 september 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82067A7-F815-A32A-A9EB-58FBA90C0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Template-set Protestantse Kerk</a:t>
            </a:r>
            <a:endParaRPr lang="nl-NL" dirty="0"/>
          </a:p>
        </p:txBody>
      </p:sp>
      <p:grpSp>
        <p:nvGrpSpPr>
          <p:cNvPr id="7" name="INSTRUCTIE">
            <a:extLst>
              <a:ext uri="{FF2B5EF4-FFF2-40B4-BE49-F238E27FC236}">
                <a16:creationId xmlns:a16="http://schemas.microsoft.com/office/drawing/2014/main" id="{F5EA1DD5-E60A-C34F-0BA9-B4DC9D00961C}"/>
              </a:ext>
            </a:extLst>
          </p:cNvPr>
          <p:cNvGrpSpPr/>
          <p:nvPr userDrawn="1"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606AAFD-BA4B-EAD8-F376-17772C1E42E8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272499E2-B122-F30E-780A-6052C48BCB6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05869E6C-45AC-4A98-A77D-6FB3DF71465E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BA74341-30A4-1C71-1E84-87A07D0B6057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2306FECF-4CDD-3384-DD45-B47027670524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273B1640-9403-B7CC-A64B-57112B2B8D0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Ovaal 42">
                <a:extLst>
                  <a:ext uri="{FF2B5EF4-FFF2-40B4-BE49-F238E27FC236}">
                    <a16:creationId xmlns:a16="http://schemas.microsoft.com/office/drawing/2014/main" id="{F62FC3A2-AE2C-D587-4731-61D3572FCB0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CC740F2A-1E43-CC2B-0438-3B7F43FED9D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Rechthoek: afgeronde hoeken 44">
                <a:extLst>
                  <a:ext uri="{FF2B5EF4-FFF2-40B4-BE49-F238E27FC236}">
                    <a16:creationId xmlns:a16="http://schemas.microsoft.com/office/drawing/2014/main" id="{C724C8FC-F0FB-FA8A-2838-01A8377705D0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008EA420-94EE-396E-4BDF-D64F49EE8F7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FA0F1213-4597-171A-685F-A8ED06BF2654}"/>
                  </a:ext>
                </a:extLst>
              </p:cNvPr>
              <p:cNvCxnSpPr>
                <a:cxnSpLocks/>
                <a:stCxn id="4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94B60248-8E5A-0379-A28D-F388353BD78F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611C2BD4-AEE3-B666-4076-16D4D4825DE0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A6FE4924-7B32-ECA1-E4D6-7EACB3ADFEC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0B357FAD-385B-9ABE-47BC-ABD80AFBFF0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E397DE39-6C81-D09D-5068-52F591A71B1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1" name="Gelijkbenige driehoek 40">
                <a:extLst>
                  <a:ext uri="{FF2B5EF4-FFF2-40B4-BE49-F238E27FC236}">
                    <a16:creationId xmlns:a16="http://schemas.microsoft.com/office/drawing/2014/main" id="{04772F68-AAA4-3B08-527E-614CA0A120D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7C63DD50-12A8-DCBD-70F0-6E4C3707EA40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49E41AAD-3DF4-71EC-1B77-9909727B6D40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E848A6CF-FFF9-C220-4C20-FDE3A0CDF0C0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40D61B9A-3DE8-2024-A939-84B567B86B3F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6" name="Groep 25">
                  <a:extLst>
                    <a:ext uri="{FF2B5EF4-FFF2-40B4-BE49-F238E27FC236}">
                      <a16:creationId xmlns:a16="http://schemas.microsoft.com/office/drawing/2014/main" id="{A5CA3124-37F9-FEAE-F22D-E5DA9DA88634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3" name="Groep 32">
                    <a:extLst>
                      <a:ext uri="{FF2B5EF4-FFF2-40B4-BE49-F238E27FC236}">
                        <a16:creationId xmlns:a16="http://schemas.microsoft.com/office/drawing/2014/main" id="{D1C71E8D-BA9E-D71D-3034-5F63FDE711D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6" name="Rechthoek 35">
                      <a:extLst>
                        <a:ext uri="{FF2B5EF4-FFF2-40B4-BE49-F238E27FC236}">
                          <a16:creationId xmlns:a16="http://schemas.microsoft.com/office/drawing/2014/main" id="{A30485A8-8CDD-253E-F668-A539DAE59C7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7" name="Rechthoek 36">
                      <a:extLst>
                        <a:ext uri="{FF2B5EF4-FFF2-40B4-BE49-F238E27FC236}">
                          <a16:creationId xmlns:a16="http://schemas.microsoft.com/office/drawing/2014/main" id="{28CAB1F5-6DB8-541C-9699-3862C89D278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8" name="Ovaal 37">
                      <a:extLst>
                        <a:ext uri="{FF2B5EF4-FFF2-40B4-BE49-F238E27FC236}">
                          <a16:creationId xmlns:a16="http://schemas.microsoft.com/office/drawing/2014/main" id="{7720700A-19CD-2CC6-40BF-A0F154D6677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4" name="Afbeelding 33">
                    <a:extLst>
                      <a:ext uri="{FF2B5EF4-FFF2-40B4-BE49-F238E27FC236}">
                        <a16:creationId xmlns:a16="http://schemas.microsoft.com/office/drawing/2014/main" id="{22DACE0F-6E7C-4DCB-00CD-1A5209A1205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5" name="Afbeelding 34">
                    <a:extLst>
                      <a:ext uri="{FF2B5EF4-FFF2-40B4-BE49-F238E27FC236}">
                        <a16:creationId xmlns:a16="http://schemas.microsoft.com/office/drawing/2014/main" id="{CF8E888F-6A40-B5FC-48D3-AA5F1F6567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" name="Groep 26">
                  <a:extLst>
                    <a:ext uri="{FF2B5EF4-FFF2-40B4-BE49-F238E27FC236}">
                      <a16:creationId xmlns:a16="http://schemas.microsoft.com/office/drawing/2014/main" id="{EEE7F907-FF56-7CF5-35DF-947311DCC06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699CEAFD-9289-E701-F258-A1295B0B59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" name="Rechthoek 31">
                    <a:extLst>
                      <a:ext uri="{FF2B5EF4-FFF2-40B4-BE49-F238E27FC236}">
                        <a16:creationId xmlns:a16="http://schemas.microsoft.com/office/drawing/2014/main" id="{555D7DEA-8209-DD76-D6D5-6F97C197235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8" name="Groep 27">
                  <a:extLst>
                    <a:ext uri="{FF2B5EF4-FFF2-40B4-BE49-F238E27FC236}">
                      <a16:creationId xmlns:a16="http://schemas.microsoft.com/office/drawing/2014/main" id="{12FF0640-4C4D-82B9-6E8E-FDE207636DB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9" name="Rechthoek 28">
                    <a:extLst>
                      <a:ext uri="{FF2B5EF4-FFF2-40B4-BE49-F238E27FC236}">
                        <a16:creationId xmlns:a16="http://schemas.microsoft.com/office/drawing/2014/main" id="{B8CE45D1-1ABD-08E0-E2F5-96EBC23A170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2C88724F-E609-47C4-266E-9A3347468E2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4A85E58A-F339-E0D6-A737-B9B651B717B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5" name="Gelijkbenige driehoek 24">
                <a:extLst>
                  <a:ext uri="{FF2B5EF4-FFF2-40B4-BE49-F238E27FC236}">
                    <a16:creationId xmlns:a16="http://schemas.microsoft.com/office/drawing/2014/main" id="{F824D332-8024-E82E-A3C1-F7874598763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ICOON_info">
              <a:extLst>
                <a:ext uri="{FF2B5EF4-FFF2-40B4-BE49-F238E27FC236}">
                  <a16:creationId xmlns:a16="http://schemas.microsoft.com/office/drawing/2014/main" id="{0FEFE769-40AC-590C-221C-699C8598020F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21" name="Ovaal 20">
                <a:extLst>
                  <a:ext uri="{FF2B5EF4-FFF2-40B4-BE49-F238E27FC236}">
                    <a16:creationId xmlns:a16="http://schemas.microsoft.com/office/drawing/2014/main" id="{021D4D68-834F-CA6B-51B0-1088AF2B2E0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Graphic 163" descr="Informatie">
                <a:extLst>
                  <a:ext uri="{FF2B5EF4-FFF2-40B4-BE49-F238E27FC236}">
                    <a16:creationId xmlns:a16="http://schemas.microsoft.com/office/drawing/2014/main" id="{8D80CC50-D528-72E6-482A-1C8E957CCA5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7" name="Tijdelijke aanduiding voor afbeelding 16">
            <a:extLst>
              <a:ext uri="{FF2B5EF4-FFF2-40B4-BE49-F238E27FC236}">
                <a16:creationId xmlns:a16="http://schemas.microsoft.com/office/drawing/2014/main" id="{CC2784D5-FC33-0148-AA13-17F55F7D756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5949" y="609598"/>
            <a:ext cx="5386082" cy="3744000"/>
          </a:xfrm>
          <a:solidFill>
            <a:schemeClr val="bg1">
              <a:lumMod val="95000"/>
            </a:schemeClr>
          </a:solidFill>
        </p:spPr>
        <p:txBody>
          <a:bodyPr lIns="360000" tIns="0" rIns="36000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58" name="Tijdelijke aanduiding voor afbeelding 16">
            <a:extLst>
              <a:ext uri="{FF2B5EF4-FFF2-40B4-BE49-F238E27FC236}">
                <a16:creationId xmlns:a16="http://schemas.microsoft.com/office/drawing/2014/main" id="{B15710D2-C2D5-8FA7-09F3-60882512CD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82031" y="609598"/>
            <a:ext cx="5386082" cy="3744000"/>
          </a:xfrm>
          <a:solidFill>
            <a:schemeClr val="bg1">
              <a:lumMod val="95000"/>
            </a:schemeClr>
          </a:solidFill>
        </p:spPr>
        <p:txBody>
          <a:bodyPr lIns="360000" tIns="0" rIns="36000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3772625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1.25E-6 0.03889 L 1.25E-6 1.85185E-6 " pathEditMode="relative" rAng="0" ptsTypes="AA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57" grpId="0" animBg="1"/>
      <p:bldP spid="57" grpId="1" animBg="1"/>
      <p:bldP spid="58" grpId="0" animBg="1"/>
      <p:bldP spid="58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B9A90-182E-49A3-8BF5-04F32288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950" y="1604524"/>
            <a:ext cx="10952163" cy="46327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Kop #1</a:t>
            </a:r>
          </a:p>
          <a:p>
            <a:pPr lvl="5"/>
            <a:r>
              <a:rPr lang="nl-NL" noProof="0" dirty="0"/>
              <a:t>Kop #2</a:t>
            </a:r>
          </a:p>
          <a:p>
            <a:pPr lvl="6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8"/>
            <a:r>
              <a:rPr lang="nl-NL" noProof="0" dirty="0"/>
              <a:t>Bronvermelding</a:t>
            </a:r>
          </a:p>
        </p:txBody>
      </p:sp>
      <p:grpSp>
        <p:nvGrpSpPr>
          <p:cNvPr id="15" name="GRID" hidden="1">
            <a:extLst>
              <a:ext uri="{FF2B5EF4-FFF2-40B4-BE49-F238E27FC236}">
                <a16:creationId xmlns:a16="http://schemas.microsoft.com/office/drawing/2014/main" id="{4129D105-9E64-446B-9706-45C80CEFF79A}"/>
              </a:ext>
            </a:extLst>
          </p:cNvPr>
          <p:cNvGrpSpPr/>
          <p:nvPr userDrawn="1"/>
        </p:nvGrpSpPr>
        <p:grpSpPr>
          <a:xfrm>
            <a:off x="-12032" y="0"/>
            <a:ext cx="12204032" cy="6858000"/>
            <a:chOff x="-12032" y="0"/>
            <a:chExt cx="12204032" cy="6858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D9988B5-FF41-44BF-9EBA-8ED0383D0B4A}"/>
                </a:ext>
              </a:extLst>
            </p:cNvPr>
            <p:cNvSpPr/>
            <p:nvPr userDrawn="1"/>
          </p:nvSpPr>
          <p:spPr>
            <a:xfrm>
              <a:off x="-12032" y="0"/>
              <a:ext cx="12192000" cy="72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23B51F0-7066-4BAC-B391-CBE4243866E1}"/>
                </a:ext>
              </a:extLst>
            </p:cNvPr>
            <p:cNvSpPr/>
            <p:nvPr userDrawn="1"/>
          </p:nvSpPr>
          <p:spPr>
            <a:xfrm>
              <a:off x="0" y="0"/>
              <a:ext cx="720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86314BC-5B6A-423E-A18F-BE67EEBFD0AA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59F3FC6-346A-4720-8A58-EF51F3E955F9}"/>
                </a:ext>
              </a:extLst>
            </p:cNvPr>
            <p:cNvSpPr/>
            <p:nvPr userDrawn="1"/>
          </p:nvSpPr>
          <p:spPr>
            <a:xfrm>
              <a:off x="0" y="1064525"/>
              <a:ext cx="12192000" cy="54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D4E2D73-574C-4613-A3A4-5612A2E130A4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52775937-D9EA-4974-9459-412AF5D1CBD4}"/>
                </a:ext>
              </a:extLst>
            </p:cNvPr>
            <p:cNvSpPr/>
            <p:nvPr userDrawn="1"/>
          </p:nvSpPr>
          <p:spPr>
            <a:xfrm>
              <a:off x="0" y="5806208"/>
              <a:ext cx="12192000" cy="54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88A106C3-3B5C-4817-A9B9-E1AA65368768}"/>
              </a:ext>
            </a:extLst>
          </p:cNvPr>
          <p:cNvSpPr txBox="1"/>
          <p:nvPr userDrawn="1"/>
        </p:nvSpPr>
        <p:spPr>
          <a:xfrm>
            <a:off x="0" y="-621351"/>
            <a:ext cx="3994152" cy="180000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algn="l"/>
            <a:r>
              <a:rPr lang="nl-NL" sz="1000" b="0" cap="all" baseline="0" noProof="0" dirty="0">
                <a:solidFill>
                  <a:schemeClr val="accent2"/>
                </a:solidFill>
                <a:latin typeface="+mn-lt"/>
              </a:rPr>
              <a:t>INDELING</a:t>
            </a:r>
          </a:p>
        </p:txBody>
      </p:sp>
      <p:sp>
        <p:nvSpPr>
          <p:cNvPr id="28" name="Tijdelijke aanduiding voor datum 3">
            <a:extLst>
              <a:ext uri="{FF2B5EF4-FFF2-40B4-BE49-F238E27FC236}">
                <a16:creationId xmlns:a16="http://schemas.microsoft.com/office/drawing/2014/main" id="{913F724C-C8A8-4D7C-A490-D6011A81D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fld id="{B9DAA8C4-17E9-4BAE-8446-4E414F3AF7C3}" type="datetime4">
              <a:rPr lang="nl-NL" smtClean="0"/>
              <a:t>30 september 2024</a:t>
            </a:fld>
            <a:endParaRPr lang="nl-NL" dirty="0"/>
          </a:p>
        </p:txBody>
      </p:sp>
      <p:sp>
        <p:nvSpPr>
          <p:cNvPr id="29" name="Tijdelijke aanduiding voor voettekst 4">
            <a:extLst>
              <a:ext uri="{FF2B5EF4-FFF2-40B4-BE49-F238E27FC236}">
                <a16:creationId xmlns:a16="http://schemas.microsoft.com/office/drawing/2014/main" id="{8E242A96-65D5-44C2-9B90-81D00C90D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7290437"/>
            <a:ext cx="5376001" cy="1447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nl-NL"/>
              <a:t>Template-set Protestantse Kerk</a:t>
            </a:r>
            <a:endParaRPr lang="nl-NL" dirty="0"/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B2E2468C-AD9E-32CC-6F69-1A6C1355A49B}"/>
              </a:ext>
            </a:extLst>
          </p:cNvPr>
          <p:cNvGrpSpPr/>
          <p:nvPr userDrawn="1"/>
        </p:nvGrpSpPr>
        <p:grpSpPr>
          <a:xfrm>
            <a:off x="11094747" y="-305201"/>
            <a:ext cx="1097253" cy="161709"/>
            <a:chOff x="9466067" y="5686969"/>
            <a:chExt cx="2725933" cy="401738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0F9865EC-1D9A-7E51-CC0D-447B3B15B927}"/>
                </a:ext>
              </a:extLst>
            </p:cNvPr>
            <p:cNvSpPr/>
            <p:nvPr userDrawn="1"/>
          </p:nvSpPr>
          <p:spPr>
            <a:xfrm>
              <a:off x="9466067" y="5689096"/>
              <a:ext cx="399611" cy="399611"/>
            </a:xfrm>
            <a:prstGeom prst="rect">
              <a:avLst/>
            </a:prstGeom>
            <a:solidFill>
              <a:srgbClr val="D34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nl-NL" sz="1600" dirty="0" err="1"/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E3C59B5E-8AED-7B84-E0DB-53415BC35537}"/>
                </a:ext>
              </a:extLst>
            </p:cNvPr>
            <p:cNvSpPr/>
            <p:nvPr userDrawn="1"/>
          </p:nvSpPr>
          <p:spPr>
            <a:xfrm>
              <a:off x="9934785" y="5689096"/>
              <a:ext cx="399611" cy="399611"/>
            </a:xfrm>
            <a:prstGeom prst="rect">
              <a:avLst/>
            </a:prstGeom>
            <a:solidFill>
              <a:srgbClr val="EB8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nl-NL" sz="1600" dirty="0" err="1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74BE1EF8-7045-CA33-B2D8-07DAFF4BEAB0}"/>
                </a:ext>
              </a:extLst>
            </p:cNvPr>
            <p:cNvSpPr/>
            <p:nvPr userDrawn="1"/>
          </p:nvSpPr>
          <p:spPr>
            <a:xfrm>
              <a:off x="10403503" y="5689096"/>
              <a:ext cx="399611" cy="399611"/>
            </a:xfrm>
            <a:prstGeom prst="rect">
              <a:avLst/>
            </a:prstGeom>
            <a:solidFill>
              <a:srgbClr val="806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nl-NL" sz="1600" dirty="0" err="1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9488A216-9C84-6438-8BA7-9ED37423438D}"/>
                </a:ext>
              </a:extLst>
            </p:cNvPr>
            <p:cNvSpPr/>
            <p:nvPr userDrawn="1"/>
          </p:nvSpPr>
          <p:spPr>
            <a:xfrm>
              <a:off x="11333030" y="5686969"/>
              <a:ext cx="399611" cy="3996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nl-NL" sz="1600" dirty="0" err="1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28EBE1-95E0-A793-F676-D0439C1D664B}"/>
                </a:ext>
              </a:extLst>
            </p:cNvPr>
            <p:cNvSpPr/>
            <p:nvPr userDrawn="1"/>
          </p:nvSpPr>
          <p:spPr>
            <a:xfrm>
              <a:off x="10873671" y="5686969"/>
              <a:ext cx="399611" cy="3996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nl-NL" sz="1600" dirty="0" err="1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31736B3F-76A5-E38D-C7B8-38BEC4A792CD}"/>
                </a:ext>
              </a:extLst>
            </p:cNvPr>
            <p:cNvSpPr/>
            <p:nvPr userDrawn="1"/>
          </p:nvSpPr>
          <p:spPr>
            <a:xfrm>
              <a:off x="11792389" y="5686969"/>
              <a:ext cx="399611" cy="39961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nl-NL" sz="1600" dirty="0" err="1"/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5AA89E09-C266-78A1-5701-EFE7C1B6967D}"/>
              </a:ext>
            </a:extLst>
          </p:cNvPr>
          <p:cNvGrpSpPr/>
          <p:nvPr userDrawn="1"/>
        </p:nvGrpSpPr>
        <p:grpSpPr>
          <a:xfrm>
            <a:off x="11578446" y="6454140"/>
            <a:ext cx="407814" cy="199730"/>
            <a:chOff x="4594081" y="2529803"/>
            <a:chExt cx="3021755" cy="1479927"/>
          </a:xfrm>
        </p:grpSpPr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0BFB00D6-4D71-C2DB-2733-C87E5255B8E1}"/>
                </a:ext>
              </a:extLst>
            </p:cNvPr>
            <p:cNvSpPr/>
            <p:nvPr/>
          </p:nvSpPr>
          <p:spPr>
            <a:xfrm>
              <a:off x="4598153" y="2529803"/>
              <a:ext cx="454484" cy="785167"/>
            </a:xfrm>
            <a:custGeom>
              <a:avLst/>
              <a:gdLst>
                <a:gd name="connsiteX0" fmla="*/ 373036 w 454484"/>
                <a:gd name="connsiteY0" fmla="*/ 574215 h 785167"/>
                <a:gd name="connsiteX1" fmla="*/ 403987 w 454484"/>
                <a:gd name="connsiteY1" fmla="*/ 656478 h 785167"/>
                <a:gd name="connsiteX2" fmla="*/ 454485 w 454484"/>
                <a:gd name="connsiteY2" fmla="*/ 742814 h 785167"/>
                <a:gd name="connsiteX3" fmla="*/ 361633 w 454484"/>
                <a:gd name="connsiteY3" fmla="*/ 785168 h 785167"/>
                <a:gd name="connsiteX4" fmla="*/ 314393 w 454484"/>
                <a:gd name="connsiteY4" fmla="*/ 769692 h 785167"/>
                <a:gd name="connsiteX5" fmla="*/ 285071 w 454484"/>
                <a:gd name="connsiteY5" fmla="*/ 717565 h 785167"/>
                <a:gd name="connsiteX6" fmla="*/ 249234 w 454484"/>
                <a:gd name="connsiteY6" fmla="*/ 620641 h 785167"/>
                <a:gd name="connsiteX7" fmla="*/ 219098 w 454484"/>
                <a:gd name="connsiteY7" fmla="*/ 572586 h 785167"/>
                <a:gd name="connsiteX8" fmla="*/ 180817 w 454484"/>
                <a:gd name="connsiteY8" fmla="*/ 559554 h 785167"/>
                <a:gd name="connsiteX9" fmla="*/ 133576 w 454484"/>
                <a:gd name="connsiteY9" fmla="*/ 561998 h 785167"/>
                <a:gd name="connsiteX10" fmla="*/ 133576 w 454484"/>
                <a:gd name="connsiteY10" fmla="*/ 730597 h 785167"/>
                <a:gd name="connsiteX11" fmla="*/ 66788 w 454484"/>
                <a:gd name="connsiteY11" fmla="*/ 735484 h 785167"/>
                <a:gd name="connsiteX12" fmla="*/ 0 w 454484"/>
                <a:gd name="connsiteY12" fmla="*/ 730597 h 785167"/>
                <a:gd name="connsiteX13" fmla="*/ 0 w 454484"/>
                <a:gd name="connsiteY13" fmla="*/ 7330 h 785167"/>
                <a:gd name="connsiteX14" fmla="*/ 6516 w 454484"/>
                <a:gd name="connsiteY14" fmla="*/ 0 h 785167"/>
                <a:gd name="connsiteX15" fmla="*/ 60272 w 454484"/>
                <a:gd name="connsiteY15" fmla="*/ 0 h 785167"/>
                <a:gd name="connsiteX16" fmla="*/ 118101 w 454484"/>
                <a:gd name="connsiteY16" fmla="*/ 19548 h 785167"/>
                <a:gd name="connsiteX17" fmla="*/ 134391 w 454484"/>
                <a:gd name="connsiteY17" fmla="*/ 85521 h 785167"/>
                <a:gd name="connsiteX18" fmla="*/ 134391 w 454484"/>
                <a:gd name="connsiteY18" fmla="*/ 445526 h 785167"/>
                <a:gd name="connsiteX19" fmla="*/ 160454 w 454484"/>
                <a:gd name="connsiteY19" fmla="*/ 444711 h 785167"/>
                <a:gd name="connsiteX20" fmla="*/ 188147 w 454484"/>
                <a:gd name="connsiteY20" fmla="*/ 427607 h 785167"/>
                <a:gd name="connsiteX21" fmla="*/ 261451 w 454484"/>
                <a:gd name="connsiteY21" fmla="*/ 302176 h 785167"/>
                <a:gd name="connsiteX22" fmla="*/ 343715 w 454484"/>
                <a:gd name="connsiteY22" fmla="*/ 249234 h 785167"/>
                <a:gd name="connsiteX23" fmla="*/ 419462 w 454484"/>
                <a:gd name="connsiteY23" fmla="*/ 251677 h 785167"/>
                <a:gd name="connsiteX24" fmla="*/ 425978 w 454484"/>
                <a:gd name="connsiteY24" fmla="*/ 259822 h 785167"/>
                <a:gd name="connsiteX25" fmla="*/ 327425 w 454484"/>
                <a:gd name="connsiteY25" fmla="*/ 429236 h 785167"/>
                <a:gd name="connsiteX26" fmla="*/ 283442 w 454484"/>
                <a:gd name="connsiteY26" fmla="*/ 481363 h 785167"/>
                <a:gd name="connsiteX27" fmla="*/ 373036 w 454484"/>
                <a:gd name="connsiteY27" fmla="*/ 574215 h 78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4484" h="785167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7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30597"/>
                  </a:lnTo>
                  <a:cubicBezTo>
                    <a:pt x="112400" y="733855"/>
                    <a:pt x="90408" y="735484"/>
                    <a:pt x="66788" y="735484"/>
                  </a:cubicBezTo>
                  <a:cubicBezTo>
                    <a:pt x="43168" y="735484"/>
                    <a:pt x="21177" y="733855"/>
                    <a:pt x="0" y="73059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5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B59F3576-514F-3FFB-5241-CE5EE2C07882}"/>
                </a:ext>
              </a:extLst>
            </p:cNvPr>
            <p:cNvSpPr/>
            <p:nvPr/>
          </p:nvSpPr>
          <p:spPr>
            <a:xfrm>
              <a:off x="5086032" y="2768449"/>
              <a:ext cx="444711" cy="553852"/>
            </a:xfrm>
            <a:custGeom>
              <a:avLst/>
              <a:gdLst>
                <a:gd name="connsiteX0" fmla="*/ 431679 w 444711"/>
                <a:gd name="connsiteY0" fmla="*/ 321723 h 553852"/>
                <a:gd name="connsiteX1" fmla="*/ 140092 w 444711"/>
                <a:gd name="connsiteY1" fmla="*/ 321723 h 553852"/>
                <a:gd name="connsiteX2" fmla="*/ 166970 w 444711"/>
                <a:gd name="connsiteY2" fmla="*/ 412946 h 553852"/>
                <a:gd name="connsiteX3" fmla="*/ 250048 w 444711"/>
                <a:gd name="connsiteY3" fmla="*/ 446340 h 553852"/>
                <a:gd name="connsiteX4" fmla="*/ 390955 w 444711"/>
                <a:gd name="connsiteY4" fmla="*/ 410503 h 553852"/>
                <a:gd name="connsiteX5" fmla="*/ 430050 w 444711"/>
                <a:gd name="connsiteY5" fmla="*/ 493581 h 553852"/>
                <a:gd name="connsiteX6" fmla="*/ 227242 w 444711"/>
                <a:gd name="connsiteY6" fmla="*/ 553853 h 553852"/>
                <a:gd name="connsiteX7" fmla="*/ 57829 w 444711"/>
                <a:gd name="connsiteY7" fmla="*/ 484621 h 553852"/>
                <a:gd name="connsiteX8" fmla="*/ 0 w 444711"/>
                <a:gd name="connsiteY8" fmla="*/ 279370 h 553852"/>
                <a:gd name="connsiteX9" fmla="*/ 14661 w 444711"/>
                <a:gd name="connsiteY9" fmla="*/ 164527 h 553852"/>
                <a:gd name="connsiteX10" fmla="*/ 57829 w 444711"/>
                <a:gd name="connsiteY10" fmla="*/ 76562 h 553852"/>
                <a:gd name="connsiteX11" fmla="*/ 127875 w 444711"/>
                <a:gd name="connsiteY11" fmla="*/ 20362 h 553852"/>
                <a:gd name="connsiteX12" fmla="*/ 221541 w 444711"/>
                <a:gd name="connsiteY12" fmla="*/ 0 h 553852"/>
                <a:gd name="connsiteX13" fmla="*/ 316836 w 444711"/>
                <a:gd name="connsiteY13" fmla="*/ 16290 h 553852"/>
                <a:gd name="connsiteX14" fmla="*/ 386882 w 444711"/>
                <a:gd name="connsiteY14" fmla="*/ 62716 h 553852"/>
                <a:gd name="connsiteX15" fmla="*/ 430050 w 444711"/>
                <a:gd name="connsiteY15" fmla="*/ 134391 h 553852"/>
                <a:gd name="connsiteX16" fmla="*/ 444711 w 444711"/>
                <a:gd name="connsiteY16" fmla="*/ 223985 h 553852"/>
                <a:gd name="connsiteX17" fmla="*/ 441453 w 444711"/>
                <a:gd name="connsiteY17" fmla="*/ 274483 h 553852"/>
                <a:gd name="connsiteX18" fmla="*/ 431679 w 444711"/>
                <a:gd name="connsiteY18" fmla="*/ 321723 h 553852"/>
                <a:gd name="connsiteX19" fmla="*/ 228057 w 444711"/>
                <a:gd name="connsiteY19" fmla="*/ 100182 h 553852"/>
                <a:gd name="connsiteX20" fmla="*/ 139278 w 444711"/>
                <a:gd name="connsiteY20" fmla="*/ 224799 h 553852"/>
                <a:gd name="connsiteX21" fmla="*/ 314393 w 444711"/>
                <a:gd name="connsiteY21" fmla="*/ 224799 h 553852"/>
                <a:gd name="connsiteX22" fmla="*/ 314393 w 444711"/>
                <a:gd name="connsiteY22" fmla="*/ 211767 h 553852"/>
                <a:gd name="connsiteX23" fmla="*/ 293216 w 444711"/>
                <a:gd name="connsiteY23" fmla="*/ 130318 h 553852"/>
                <a:gd name="connsiteX24" fmla="*/ 228057 w 444711"/>
                <a:gd name="connsiteY24" fmla="*/ 100182 h 55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711" h="553852">
                  <a:moveTo>
                    <a:pt x="431679" y="321723"/>
                  </a:moveTo>
                  <a:lnTo>
                    <a:pt x="140092" y="321723"/>
                  </a:lnTo>
                  <a:cubicBezTo>
                    <a:pt x="142536" y="360819"/>
                    <a:pt x="151495" y="390955"/>
                    <a:pt x="166970" y="412946"/>
                  </a:cubicBezTo>
                  <a:cubicBezTo>
                    <a:pt x="182446" y="434937"/>
                    <a:pt x="210138" y="446340"/>
                    <a:pt x="250048" y="446340"/>
                  </a:cubicBezTo>
                  <a:cubicBezTo>
                    <a:pt x="290773" y="446340"/>
                    <a:pt x="338013" y="434123"/>
                    <a:pt x="390955" y="410503"/>
                  </a:cubicBezTo>
                  <a:cubicBezTo>
                    <a:pt x="411317" y="431679"/>
                    <a:pt x="424349" y="459372"/>
                    <a:pt x="430050" y="493581"/>
                  </a:cubicBezTo>
                  <a:cubicBezTo>
                    <a:pt x="373851" y="533491"/>
                    <a:pt x="306248" y="553853"/>
                    <a:pt x="227242" y="553853"/>
                  </a:cubicBezTo>
                  <a:cubicBezTo>
                    <a:pt x="152309" y="553853"/>
                    <a:pt x="96110" y="531047"/>
                    <a:pt x="57829" y="484621"/>
                  </a:cubicBezTo>
                  <a:cubicBezTo>
                    <a:pt x="19548" y="438195"/>
                    <a:pt x="0" y="369778"/>
                    <a:pt x="0" y="279370"/>
                  </a:cubicBezTo>
                  <a:cubicBezTo>
                    <a:pt x="0" y="237016"/>
                    <a:pt x="4887" y="198735"/>
                    <a:pt x="14661" y="164527"/>
                  </a:cubicBezTo>
                  <a:cubicBezTo>
                    <a:pt x="24435" y="130318"/>
                    <a:pt x="39096" y="100997"/>
                    <a:pt x="57829" y="76562"/>
                  </a:cubicBezTo>
                  <a:cubicBezTo>
                    <a:pt x="76562" y="52127"/>
                    <a:pt x="100182" y="33394"/>
                    <a:pt x="127875" y="20362"/>
                  </a:cubicBezTo>
                  <a:cubicBezTo>
                    <a:pt x="155568" y="7330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2716"/>
                  </a:cubicBezTo>
                  <a:cubicBezTo>
                    <a:pt x="405616" y="83078"/>
                    <a:pt x="420277" y="106698"/>
                    <a:pt x="430050" y="134391"/>
                  </a:cubicBezTo>
                  <a:cubicBezTo>
                    <a:pt x="439824" y="162083"/>
                    <a:pt x="444711" y="191405"/>
                    <a:pt x="444711" y="223985"/>
                  </a:cubicBezTo>
                  <a:cubicBezTo>
                    <a:pt x="444711" y="241903"/>
                    <a:pt x="443897" y="258193"/>
                    <a:pt x="441453" y="274483"/>
                  </a:cubicBezTo>
                  <a:cubicBezTo>
                    <a:pt x="438195" y="290773"/>
                    <a:pt x="434937" y="306248"/>
                    <a:pt x="431679" y="321723"/>
                  </a:cubicBezTo>
                  <a:close/>
                  <a:moveTo>
                    <a:pt x="228057" y="100182"/>
                  </a:moveTo>
                  <a:cubicBezTo>
                    <a:pt x="173486" y="100182"/>
                    <a:pt x="143350" y="141721"/>
                    <a:pt x="139278" y="224799"/>
                  </a:cubicBezTo>
                  <a:lnTo>
                    <a:pt x="314393" y="224799"/>
                  </a:lnTo>
                  <a:lnTo>
                    <a:pt x="314393" y="211767"/>
                  </a:lnTo>
                  <a:cubicBezTo>
                    <a:pt x="314393" y="177559"/>
                    <a:pt x="307062" y="150681"/>
                    <a:pt x="293216" y="130318"/>
                  </a:cubicBezTo>
                  <a:cubicBezTo>
                    <a:pt x="279370" y="109956"/>
                    <a:pt x="257379" y="100182"/>
                    <a:pt x="228057" y="100182"/>
                  </a:cubicBezTo>
                  <a:close/>
                </a:path>
              </a:pathLst>
            </a:custGeom>
            <a:solidFill>
              <a:srgbClr val="D03834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0267AFE5-5260-EC18-68A8-346DA1978815}"/>
                </a:ext>
              </a:extLst>
            </p:cNvPr>
            <p:cNvSpPr/>
            <p:nvPr/>
          </p:nvSpPr>
          <p:spPr>
            <a:xfrm>
              <a:off x="5614636" y="2775779"/>
              <a:ext cx="359189" cy="537562"/>
            </a:xfrm>
            <a:custGeom>
              <a:avLst/>
              <a:gdLst>
                <a:gd name="connsiteX0" fmla="*/ 0 w 359189"/>
                <a:gd name="connsiteY0" fmla="*/ 71675 h 537562"/>
                <a:gd name="connsiteX1" fmla="*/ 17104 w 359189"/>
                <a:gd name="connsiteY1" fmla="*/ 31765 h 537562"/>
                <a:gd name="connsiteX2" fmla="*/ 43982 w 359189"/>
                <a:gd name="connsiteY2" fmla="*/ 0 h 537562"/>
                <a:gd name="connsiteX3" fmla="*/ 161269 w 359189"/>
                <a:gd name="connsiteY3" fmla="*/ 95295 h 537562"/>
                <a:gd name="connsiteX4" fmla="*/ 295660 w 359189"/>
                <a:gd name="connsiteY4" fmla="*/ 1629 h 537562"/>
                <a:gd name="connsiteX5" fmla="*/ 359190 w 359189"/>
                <a:gd name="connsiteY5" fmla="*/ 8959 h 537562"/>
                <a:gd name="connsiteX6" fmla="*/ 324981 w 359189"/>
                <a:gd name="connsiteY6" fmla="*/ 137649 h 537562"/>
                <a:gd name="connsiteX7" fmla="*/ 276112 w 359189"/>
                <a:gd name="connsiteY7" fmla="*/ 130318 h 537562"/>
                <a:gd name="connsiteX8" fmla="*/ 176744 w 359189"/>
                <a:gd name="connsiteY8" fmla="*/ 195477 h 537562"/>
                <a:gd name="connsiteX9" fmla="*/ 176744 w 359189"/>
                <a:gd name="connsiteY9" fmla="*/ 532676 h 537562"/>
                <a:gd name="connsiteX10" fmla="*/ 108327 w 359189"/>
                <a:gd name="connsiteY10" fmla="*/ 537563 h 537562"/>
                <a:gd name="connsiteX11" fmla="*/ 38281 w 359189"/>
                <a:gd name="connsiteY11" fmla="*/ 532676 h 537562"/>
                <a:gd name="connsiteX12" fmla="*/ 38281 w 359189"/>
                <a:gd name="connsiteY12" fmla="*/ 180817 h 537562"/>
                <a:gd name="connsiteX13" fmla="*/ 0 w 359189"/>
                <a:gd name="connsiteY13" fmla="*/ 71675 h 53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9189" h="537562">
                  <a:moveTo>
                    <a:pt x="0" y="71675"/>
                  </a:moveTo>
                  <a:cubicBezTo>
                    <a:pt x="2443" y="58643"/>
                    <a:pt x="8959" y="45611"/>
                    <a:pt x="17104" y="31765"/>
                  </a:cubicBezTo>
                  <a:cubicBezTo>
                    <a:pt x="26064" y="17919"/>
                    <a:pt x="35023" y="7331"/>
                    <a:pt x="43982" y="0"/>
                  </a:cubicBezTo>
                  <a:cubicBezTo>
                    <a:pt x="100997" y="7331"/>
                    <a:pt x="140092" y="39096"/>
                    <a:pt x="161269" y="95295"/>
                  </a:cubicBezTo>
                  <a:cubicBezTo>
                    <a:pt x="188147" y="32580"/>
                    <a:pt x="232944" y="1629"/>
                    <a:pt x="295660" y="1629"/>
                  </a:cubicBezTo>
                  <a:cubicBezTo>
                    <a:pt x="319280" y="1629"/>
                    <a:pt x="339642" y="4072"/>
                    <a:pt x="359190" y="8959"/>
                  </a:cubicBezTo>
                  <a:cubicBezTo>
                    <a:pt x="359190" y="58643"/>
                    <a:pt x="347787" y="100997"/>
                    <a:pt x="324981" y="137649"/>
                  </a:cubicBezTo>
                  <a:cubicBezTo>
                    <a:pt x="314393" y="134391"/>
                    <a:pt x="298103" y="131947"/>
                    <a:pt x="276112" y="130318"/>
                  </a:cubicBezTo>
                  <a:cubicBezTo>
                    <a:pt x="235387" y="130318"/>
                    <a:pt x="201993" y="152310"/>
                    <a:pt x="176744" y="195477"/>
                  </a:cubicBezTo>
                  <a:lnTo>
                    <a:pt x="176744" y="532676"/>
                  </a:lnTo>
                  <a:cubicBezTo>
                    <a:pt x="155568" y="535934"/>
                    <a:pt x="132762" y="537563"/>
                    <a:pt x="108327" y="537563"/>
                  </a:cubicBezTo>
                  <a:cubicBezTo>
                    <a:pt x="83892" y="537563"/>
                    <a:pt x="60272" y="535934"/>
                    <a:pt x="38281" y="532676"/>
                  </a:cubicBezTo>
                  <a:lnTo>
                    <a:pt x="38281" y="180817"/>
                  </a:lnTo>
                  <a:cubicBezTo>
                    <a:pt x="39096" y="130318"/>
                    <a:pt x="26064" y="93666"/>
                    <a:pt x="0" y="71675"/>
                  </a:cubicBezTo>
                  <a:close/>
                </a:path>
              </a:pathLst>
            </a:custGeom>
            <a:solidFill>
              <a:srgbClr val="D03834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A4C36564-4152-FE47-2007-651190E2EEDB}"/>
                </a:ext>
              </a:extLst>
            </p:cNvPr>
            <p:cNvSpPr/>
            <p:nvPr/>
          </p:nvSpPr>
          <p:spPr>
            <a:xfrm>
              <a:off x="6052017" y="2529803"/>
              <a:ext cx="454484" cy="785167"/>
            </a:xfrm>
            <a:custGeom>
              <a:avLst/>
              <a:gdLst>
                <a:gd name="connsiteX0" fmla="*/ 373036 w 454484"/>
                <a:gd name="connsiteY0" fmla="*/ 574215 h 785167"/>
                <a:gd name="connsiteX1" fmla="*/ 403987 w 454484"/>
                <a:gd name="connsiteY1" fmla="*/ 656478 h 785167"/>
                <a:gd name="connsiteX2" fmla="*/ 454485 w 454484"/>
                <a:gd name="connsiteY2" fmla="*/ 742814 h 785167"/>
                <a:gd name="connsiteX3" fmla="*/ 361633 w 454484"/>
                <a:gd name="connsiteY3" fmla="*/ 785168 h 785167"/>
                <a:gd name="connsiteX4" fmla="*/ 314393 w 454484"/>
                <a:gd name="connsiteY4" fmla="*/ 769692 h 785167"/>
                <a:gd name="connsiteX5" fmla="*/ 285071 w 454484"/>
                <a:gd name="connsiteY5" fmla="*/ 717565 h 785167"/>
                <a:gd name="connsiteX6" fmla="*/ 249234 w 454484"/>
                <a:gd name="connsiteY6" fmla="*/ 620641 h 785167"/>
                <a:gd name="connsiteX7" fmla="*/ 219098 w 454484"/>
                <a:gd name="connsiteY7" fmla="*/ 572586 h 785167"/>
                <a:gd name="connsiteX8" fmla="*/ 180816 w 454484"/>
                <a:gd name="connsiteY8" fmla="*/ 559554 h 785167"/>
                <a:gd name="connsiteX9" fmla="*/ 133576 w 454484"/>
                <a:gd name="connsiteY9" fmla="*/ 561998 h 785167"/>
                <a:gd name="connsiteX10" fmla="*/ 133576 w 454484"/>
                <a:gd name="connsiteY10" fmla="*/ 777837 h 785167"/>
                <a:gd name="connsiteX11" fmla="*/ 66788 w 454484"/>
                <a:gd name="connsiteY11" fmla="*/ 782724 h 785167"/>
                <a:gd name="connsiteX12" fmla="*/ 0 w 454484"/>
                <a:gd name="connsiteY12" fmla="*/ 777837 h 785167"/>
                <a:gd name="connsiteX13" fmla="*/ 0 w 454484"/>
                <a:gd name="connsiteY13" fmla="*/ 7330 h 785167"/>
                <a:gd name="connsiteX14" fmla="*/ 6516 w 454484"/>
                <a:gd name="connsiteY14" fmla="*/ 0 h 785167"/>
                <a:gd name="connsiteX15" fmla="*/ 60272 w 454484"/>
                <a:gd name="connsiteY15" fmla="*/ 0 h 785167"/>
                <a:gd name="connsiteX16" fmla="*/ 118101 w 454484"/>
                <a:gd name="connsiteY16" fmla="*/ 19548 h 785167"/>
                <a:gd name="connsiteX17" fmla="*/ 134391 w 454484"/>
                <a:gd name="connsiteY17" fmla="*/ 85521 h 785167"/>
                <a:gd name="connsiteX18" fmla="*/ 134391 w 454484"/>
                <a:gd name="connsiteY18" fmla="*/ 445526 h 785167"/>
                <a:gd name="connsiteX19" fmla="*/ 160454 w 454484"/>
                <a:gd name="connsiteY19" fmla="*/ 444711 h 785167"/>
                <a:gd name="connsiteX20" fmla="*/ 188147 w 454484"/>
                <a:gd name="connsiteY20" fmla="*/ 427607 h 785167"/>
                <a:gd name="connsiteX21" fmla="*/ 261451 w 454484"/>
                <a:gd name="connsiteY21" fmla="*/ 302176 h 785167"/>
                <a:gd name="connsiteX22" fmla="*/ 343714 w 454484"/>
                <a:gd name="connsiteY22" fmla="*/ 249234 h 785167"/>
                <a:gd name="connsiteX23" fmla="*/ 419462 w 454484"/>
                <a:gd name="connsiteY23" fmla="*/ 251677 h 785167"/>
                <a:gd name="connsiteX24" fmla="*/ 425978 w 454484"/>
                <a:gd name="connsiteY24" fmla="*/ 259822 h 785167"/>
                <a:gd name="connsiteX25" fmla="*/ 327425 w 454484"/>
                <a:gd name="connsiteY25" fmla="*/ 429236 h 785167"/>
                <a:gd name="connsiteX26" fmla="*/ 283442 w 454484"/>
                <a:gd name="connsiteY26" fmla="*/ 481363 h 785167"/>
                <a:gd name="connsiteX27" fmla="*/ 373036 w 454484"/>
                <a:gd name="connsiteY27" fmla="*/ 574215 h 78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4484" h="785167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6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77837"/>
                  </a:lnTo>
                  <a:cubicBezTo>
                    <a:pt x="112399" y="781095"/>
                    <a:pt x="90408" y="782724"/>
                    <a:pt x="66788" y="782724"/>
                  </a:cubicBezTo>
                  <a:cubicBezTo>
                    <a:pt x="43168" y="782724"/>
                    <a:pt x="21177" y="781095"/>
                    <a:pt x="0" y="77783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4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6E6162D5-7A08-CCBA-A92E-B4A7A75AD2CD}"/>
                </a:ext>
              </a:extLst>
            </p:cNvPr>
            <p:cNvSpPr/>
            <p:nvPr/>
          </p:nvSpPr>
          <p:spPr>
            <a:xfrm>
              <a:off x="4595710" y="3322301"/>
              <a:ext cx="136834" cy="138463"/>
            </a:xfrm>
            <a:custGeom>
              <a:avLst/>
              <a:gdLst>
                <a:gd name="connsiteX0" fmla="*/ 9774 w 136834"/>
                <a:gd name="connsiteY0" fmla="*/ 13846 h 138463"/>
                <a:gd name="connsiteX1" fmla="*/ 70046 w 136834"/>
                <a:gd name="connsiteY1" fmla="*/ 0 h 138463"/>
                <a:gd name="connsiteX2" fmla="*/ 106698 w 136834"/>
                <a:gd name="connsiteY2" fmla="*/ 4072 h 138463"/>
                <a:gd name="connsiteX3" fmla="*/ 127060 w 136834"/>
                <a:gd name="connsiteY3" fmla="*/ 13846 h 138463"/>
                <a:gd name="connsiteX4" fmla="*/ 135205 w 136834"/>
                <a:gd name="connsiteY4" fmla="*/ 35837 h 138463"/>
                <a:gd name="connsiteX5" fmla="*/ 136834 w 136834"/>
                <a:gd name="connsiteY5" fmla="*/ 68417 h 138463"/>
                <a:gd name="connsiteX6" fmla="*/ 125431 w 136834"/>
                <a:gd name="connsiteY6" fmla="*/ 127875 h 138463"/>
                <a:gd name="connsiteX7" fmla="*/ 68417 w 136834"/>
                <a:gd name="connsiteY7" fmla="*/ 138463 h 138463"/>
                <a:gd name="connsiteX8" fmla="*/ 8959 w 136834"/>
                <a:gd name="connsiteY8" fmla="*/ 122988 h 138463"/>
                <a:gd name="connsiteX9" fmla="*/ 0 w 136834"/>
                <a:gd name="connsiteY9" fmla="*/ 69232 h 138463"/>
                <a:gd name="connsiteX10" fmla="*/ 9774 w 136834"/>
                <a:gd name="connsiteY10" fmla="*/ 13846 h 13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834" h="138463">
                  <a:moveTo>
                    <a:pt x="9774" y="13846"/>
                  </a:moveTo>
                  <a:cubicBezTo>
                    <a:pt x="23620" y="4887"/>
                    <a:pt x="43982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1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4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D03834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F212AA22-0F8B-AD39-51C3-CFAAFDBF2600}"/>
                </a:ext>
              </a:extLst>
            </p:cNvPr>
            <p:cNvSpPr/>
            <p:nvPr/>
          </p:nvSpPr>
          <p:spPr>
            <a:xfrm>
              <a:off x="4831097" y="3461579"/>
              <a:ext cx="456928" cy="540820"/>
            </a:xfrm>
            <a:custGeom>
              <a:avLst/>
              <a:gdLst>
                <a:gd name="connsiteX0" fmla="*/ 434937 w 456928"/>
                <a:gd name="connsiteY0" fmla="*/ 180817 h 540820"/>
                <a:gd name="connsiteX1" fmla="*/ 434937 w 456928"/>
                <a:gd name="connsiteY1" fmla="*/ 411317 h 540820"/>
                <a:gd name="connsiteX2" fmla="*/ 456929 w 456928"/>
                <a:gd name="connsiteY2" fmla="*/ 511499 h 540820"/>
                <a:gd name="connsiteX3" fmla="*/ 375480 w 456928"/>
                <a:gd name="connsiteY3" fmla="*/ 540821 h 540820"/>
                <a:gd name="connsiteX4" fmla="*/ 312764 w 456928"/>
                <a:gd name="connsiteY4" fmla="*/ 520459 h 540820"/>
                <a:gd name="connsiteX5" fmla="*/ 295660 w 456928"/>
                <a:gd name="connsiteY5" fmla="*/ 455299 h 540820"/>
                <a:gd name="connsiteX6" fmla="*/ 295660 w 456928"/>
                <a:gd name="connsiteY6" fmla="*/ 209324 h 540820"/>
                <a:gd name="connsiteX7" fmla="*/ 284257 w 456928"/>
                <a:gd name="connsiteY7" fmla="*/ 142536 h 540820"/>
                <a:gd name="connsiteX8" fmla="*/ 241089 w 456928"/>
                <a:gd name="connsiteY8" fmla="*/ 123802 h 540820"/>
                <a:gd name="connsiteX9" fmla="*/ 136834 w 456928"/>
                <a:gd name="connsiteY9" fmla="*/ 174301 h 540820"/>
                <a:gd name="connsiteX10" fmla="*/ 136834 w 456928"/>
                <a:gd name="connsiteY10" fmla="*/ 533491 h 540820"/>
                <a:gd name="connsiteX11" fmla="*/ 103440 w 456928"/>
                <a:gd name="connsiteY11" fmla="*/ 537563 h 540820"/>
                <a:gd name="connsiteX12" fmla="*/ 68417 w 456928"/>
                <a:gd name="connsiteY12" fmla="*/ 538378 h 540820"/>
                <a:gd name="connsiteX13" fmla="*/ 33394 w 456928"/>
                <a:gd name="connsiteY13" fmla="*/ 537563 h 540820"/>
                <a:gd name="connsiteX14" fmla="*/ 0 w 456928"/>
                <a:gd name="connsiteY14" fmla="*/ 533491 h 540820"/>
                <a:gd name="connsiteX15" fmla="*/ 0 w 456928"/>
                <a:gd name="connsiteY15" fmla="*/ 10588 h 540820"/>
                <a:gd name="connsiteX16" fmla="*/ 6516 w 456928"/>
                <a:gd name="connsiteY16" fmla="*/ 3258 h 540820"/>
                <a:gd name="connsiteX17" fmla="*/ 59458 w 456928"/>
                <a:gd name="connsiteY17" fmla="*/ 3258 h 540820"/>
                <a:gd name="connsiteX18" fmla="*/ 133576 w 456928"/>
                <a:gd name="connsiteY18" fmla="*/ 66788 h 540820"/>
                <a:gd name="connsiteX19" fmla="*/ 286700 w 456928"/>
                <a:gd name="connsiteY19" fmla="*/ 0 h 540820"/>
                <a:gd name="connsiteX20" fmla="*/ 399100 w 456928"/>
                <a:gd name="connsiteY20" fmla="*/ 48869 h 540820"/>
                <a:gd name="connsiteX21" fmla="*/ 434937 w 456928"/>
                <a:gd name="connsiteY21" fmla="*/ 180817 h 54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6928" h="540820">
                  <a:moveTo>
                    <a:pt x="434937" y="180817"/>
                  </a:moveTo>
                  <a:lnTo>
                    <a:pt x="434937" y="411317"/>
                  </a:lnTo>
                  <a:cubicBezTo>
                    <a:pt x="434937" y="456114"/>
                    <a:pt x="442268" y="489508"/>
                    <a:pt x="456929" y="511499"/>
                  </a:cubicBezTo>
                  <a:cubicBezTo>
                    <a:pt x="434123" y="531047"/>
                    <a:pt x="407245" y="540821"/>
                    <a:pt x="375480" y="540821"/>
                  </a:cubicBezTo>
                  <a:cubicBezTo>
                    <a:pt x="345344" y="540821"/>
                    <a:pt x="324167" y="534305"/>
                    <a:pt x="312764" y="520459"/>
                  </a:cubicBezTo>
                  <a:cubicBezTo>
                    <a:pt x="301361" y="506612"/>
                    <a:pt x="295660" y="485436"/>
                    <a:pt x="295660" y="455299"/>
                  </a:cubicBezTo>
                  <a:lnTo>
                    <a:pt x="295660" y="209324"/>
                  </a:lnTo>
                  <a:cubicBezTo>
                    <a:pt x="295660" y="177559"/>
                    <a:pt x="291587" y="155568"/>
                    <a:pt x="284257" y="142536"/>
                  </a:cubicBezTo>
                  <a:cubicBezTo>
                    <a:pt x="276112" y="129504"/>
                    <a:pt x="262266" y="123802"/>
                    <a:pt x="241089" y="123802"/>
                  </a:cubicBezTo>
                  <a:cubicBezTo>
                    <a:pt x="203622" y="123802"/>
                    <a:pt x="168599" y="140907"/>
                    <a:pt x="136834" y="174301"/>
                  </a:cubicBezTo>
                  <a:lnTo>
                    <a:pt x="136834" y="533491"/>
                  </a:lnTo>
                  <a:cubicBezTo>
                    <a:pt x="126246" y="535934"/>
                    <a:pt x="114843" y="536748"/>
                    <a:pt x="103440" y="537563"/>
                  </a:cubicBezTo>
                  <a:cubicBezTo>
                    <a:pt x="92037" y="538378"/>
                    <a:pt x="79820" y="538378"/>
                    <a:pt x="68417" y="538378"/>
                  </a:cubicBezTo>
                  <a:cubicBezTo>
                    <a:pt x="56200" y="538378"/>
                    <a:pt x="44797" y="538378"/>
                    <a:pt x="33394" y="537563"/>
                  </a:cubicBezTo>
                  <a:cubicBezTo>
                    <a:pt x="21991" y="536748"/>
                    <a:pt x="10588" y="535120"/>
                    <a:pt x="0" y="533491"/>
                  </a:cubicBezTo>
                  <a:lnTo>
                    <a:pt x="0" y="10588"/>
                  </a:lnTo>
                  <a:lnTo>
                    <a:pt x="6516" y="3258"/>
                  </a:lnTo>
                  <a:lnTo>
                    <a:pt x="59458" y="3258"/>
                  </a:lnTo>
                  <a:cubicBezTo>
                    <a:pt x="98553" y="3258"/>
                    <a:pt x="123802" y="24435"/>
                    <a:pt x="133576" y="66788"/>
                  </a:cubicBezTo>
                  <a:cubicBezTo>
                    <a:pt x="184889" y="22806"/>
                    <a:pt x="236202" y="0"/>
                    <a:pt x="286700" y="0"/>
                  </a:cubicBezTo>
                  <a:cubicBezTo>
                    <a:pt x="337199" y="0"/>
                    <a:pt x="374665" y="16290"/>
                    <a:pt x="399100" y="48869"/>
                  </a:cubicBezTo>
                  <a:cubicBezTo>
                    <a:pt x="422720" y="81449"/>
                    <a:pt x="434937" y="125431"/>
                    <a:pt x="434937" y="180817"/>
                  </a:cubicBezTo>
                  <a:close/>
                </a:path>
              </a:pathLst>
            </a:custGeom>
            <a:solidFill>
              <a:srgbClr val="EA8A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C6B53E83-B722-580F-8EB7-A7D011BA43A2}"/>
                </a:ext>
              </a:extLst>
            </p:cNvPr>
            <p:cNvSpPr/>
            <p:nvPr/>
          </p:nvSpPr>
          <p:spPr>
            <a:xfrm>
              <a:off x="5529114" y="3460765"/>
              <a:ext cx="461815" cy="548965"/>
            </a:xfrm>
            <a:custGeom>
              <a:avLst/>
              <a:gdLst>
                <a:gd name="connsiteX0" fmla="*/ 461816 w 461815"/>
                <a:gd name="connsiteY0" fmla="*/ 471589 h 548965"/>
                <a:gd name="connsiteX1" fmla="*/ 443082 w 461815"/>
                <a:gd name="connsiteY1" fmla="*/ 511499 h 548965"/>
                <a:gd name="connsiteX2" fmla="*/ 415390 w 461815"/>
                <a:gd name="connsiteY2" fmla="*/ 543265 h 548965"/>
                <a:gd name="connsiteX3" fmla="*/ 315207 w 461815"/>
                <a:gd name="connsiteY3" fmla="*/ 482992 h 548965"/>
                <a:gd name="connsiteX4" fmla="*/ 165341 w 461815"/>
                <a:gd name="connsiteY4" fmla="*/ 548966 h 548965"/>
                <a:gd name="connsiteX5" fmla="*/ 92852 w 461815"/>
                <a:gd name="connsiteY5" fmla="*/ 535934 h 548965"/>
                <a:gd name="connsiteX6" fmla="*/ 40724 w 461815"/>
                <a:gd name="connsiteY6" fmla="*/ 500911 h 548965"/>
                <a:gd name="connsiteX7" fmla="*/ 9774 w 461815"/>
                <a:gd name="connsiteY7" fmla="*/ 450413 h 548965"/>
                <a:gd name="connsiteX8" fmla="*/ 0 w 461815"/>
                <a:gd name="connsiteY8" fmla="*/ 391769 h 548965"/>
                <a:gd name="connsiteX9" fmla="*/ 15475 w 461815"/>
                <a:gd name="connsiteY9" fmla="*/ 314393 h 548965"/>
                <a:gd name="connsiteX10" fmla="*/ 58643 w 461815"/>
                <a:gd name="connsiteY10" fmla="*/ 259008 h 548965"/>
                <a:gd name="connsiteX11" fmla="*/ 123802 w 461815"/>
                <a:gd name="connsiteY11" fmla="*/ 225614 h 548965"/>
                <a:gd name="connsiteX12" fmla="*/ 206066 w 461815"/>
                <a:gd name="connsiteY12" fmla="*/ 214211 h 548965"/>
                <a:gd name="connsiteX13" fmla="*/ 294845 w 461815"/>
                <a:gd name="connsiteY13" fmla="*/ 217469 h 548965"/>
                <a:gd name="connsiteX14" fmla="*/ 294845 w 461815"/>
                <a:gd name="connsiteY14" fmla="*/ 188147 h 548965"/>
                <a:gd name="connsiteX15" fmla="*/ 216654 w 461815"/>
                <a:gd name="connsiteY15" fmla="*/ 108327 h 548965"/>
                <a:gd name="connsiteX16" fmla="*/ 56200 w 461815"/>
                <a:gd name="connsiteY16" fmla="*/ 144979 h 548965"/>
                <a:gd name="connsiteX17" fmla="*/ 20362 w 461815"/>
                <a:gd name="connsiteY17" fmla="*/ 47241 h 548965"/>
                <a:gd name="connsiteX18" fmla="*/ 251677 w 461815"/>
                <a:gd name="connsiteY18" fmla="*/ 0 h 548965"/>
                <a:gd name="connsiteX19" fmla="*/ 381995 w 461815"/>
                <a:gd name="connsiteY19" fmla="*/ 43982 h 548965"/>
                <a:gd name="connsiteX20" fmla="*/ 432494 w 461815"/>
                <a:gd name="connsiteY20" fmla="*/ 177559 h 548965"/>
                <a:gd name="connsiteX21" fmla="*/ 432494 w 461815"/>
                <a:gd name="connsiteY21" fmla="*/ 393399 h 548965"/>
                <a:gd name="connsiteX22" fmla="*/ 461816 w 461815"/>
                <a:gd name="connsiteY22" fmla="*/ 471589 h 548965"/>
                <a:gd name="connsiteX23" fmla="*/ 195477 w 461815"/>
                <a:gd name="connsiteY23" fmla="*/ 444711 h 548965"/>
                <a:gd name="connsiteX24" fmla="*/ 294845 w 461815"/>
                <a:gd name="connsiteY24" fmla="*/ 398285 h 548965"/>
                <a:gd name="connsiteX25" fmla="*/ 294845 w 461815"/>
                <a:gd name="connsiteY25" fmla="*/ 307063 h 548965"/>
                <a:gd name="connsiteX26" fmla="*/ 262266 w 461815"/>
                <a:gd name="connsiteY26" fmla="*/ 304619 h 548965"/>
                <a:gd name="connsiteX27" fmla="*/ 231315 w 461815"/>
                <a:gd name="connsiteY27" fmla="*/ 303805 h 548965"/>
                <a:gd name="connsiteX28" fmla="*/ 160454 w 461815"/>
                <a:gd name="connsiteY28" fmla="*/ 320909 h 548965"/>
                <a:gd name="connsiteX29" fmla="*/ 136020 w 461815"/>
                <a:gd name="connsiteY29" fmla="*/ 377923 h 548965"/>
                <a:gd name="connsiteX30" fmla="*/ 151495 w 461815"/>
                <a:gd name="connsiteY30" fmla="*/ 426792 h 548965"/>
                <a:gd name="connsiteX31" fmla="*/ 195477 w 461815"/>
                <a:gd name="connsiteY31" fmla="*/ 444711 h 54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1815" h="548965">
                  <a:moveTo>
                    <a:pt x="461816" y="471589"/>
                  </a:moveTo>
                  <a:cubicBezTo>
                    <a:pt x="458558" y="483807"/>
                    <a:pt x="452042" y="497653"/>
                    <a:pt x="443082" y="511499"/>
                  </a:cubicBezTo>
                  <a:cubicBezTo>
                    <a:pt x="434123" y="525346"/>
                    <a:pt x="424349" y="535934"/>
                    <a:pt x="415390" y="543265"/>
                  </a:cubicBezTo>
                  <a:cubicBezTo>
                    <a:pt x="369778" y="537563"/>
                    <a:pt x="336384" y="518015"/>
                    <a:pt x="315207" y="482992"/>
                  </a:cubicBezTo>
                  <a:cubicBezTo>
                    <a:pt x="269596" y="526975"/>
                    <a:pt x="219098" y="548966"/>
                    <a:pt x="165341" y="548966"/>
                  </a:cubicBezTo>
                  <a:cubicBezTo>
                    <a:pt x="137649" y="548966"/>
                    <a:pt x="114028" y="544893"/>
                    <a:pt x="92852" y="535934"/>
                  </a:cubicBezTo>
                  <a:cubicBezTo>
                    <a:pt x="71675" y="526975"/>
                    <a:pt x="54571" y="515572"/>
                    <a:pt x="40724" y="500911"/>
                  </a:cubicBezTo>
                  <a:cubicBezTo>
                    <a:pt x="26878" y="486250"/>
                    <a:pt x="17104" y="469146"/>
                    <a:pt x="9774" y="450413"/>
                  </a:cubicBezTo>
                  <a:cubicBezTo>
                    <a:pt x="3258" y="431679"/>
                    <a:pt x="0" y="412132"/>
                    <a:pt x="0" y="391769"/>
                  </a:cubicBezTo>
                  <a:cubicBezTo>
                    <a:pt x="0" y="362448"/>
                    <a:pt x="4887" y="336384"/>
                    <a:pt x="15475" y="314393"/>
                  </a:cubicBezTo>
                  <a:cubicBezTo>
                    <a:pt x="26064" y="292402"/>
                    <a:pt x="39910" y="273668"/>
                    <a:pt x="58643" y="259008"/>
                  </a:cubicBezTo>
                  <a:cubicBezTo>
                    <a:pt x="77376" y="244347"/>
                    <a:pt x="99368" y="232944"/>
                    <a:pt x="123802" y="225614"/>
                  </a:cubicBezTo>
                  <a:cubicBezTo>
                    <a:pt x="149052" y="218283"/>
                    <a:pt x="175930" y="214211"/>
                    <a:pt x="206066" y="214211"/>
                  </a:cubicBezTo>
                  <a:cubicBezTo>
                    <a:pt x="244347" y="214211"/>
                    <a:pt x="273668" y="215025"/>
                    <a:pt x="294845" y="217469"/>
                  </a:cubicBezTo>
                  <a:lnTo>
                    <a:pt x="294845" y="188147"/>
                  </a:lnTo>
                  <a:cubicBezTo>
                    <a:pt x="294845" y="135205"/>
                    <a:pt x="268781" y="108327"/>
                    <a:pt x="216654" y="108327"/>
                  </a:cubicBezTo>
                  <a:cubicBezTo>
                    <a:pt x="181631" y="108327"/>
                    <a:pt x="127875" y="120545"/>
                    <a:pt x="56200" y="144979"/>
                  </a:cubicBezTo>
                  <a:cubicBezTo>
                    <a:pt x="36652" y="122988"/>
                    <a:pt x="24435" y="90408"/>
                    <a:pt x="20362" y="47241"/>
                  </a:cubicBezTo>
                  <a:cubicBezTo>
                    <a:pt x="95295" y="15475"/>
                    <a:pt x="171857" y="0"/>
                    <a:pt x="251677" y="0"/>
                  </a:cubicBezTo>
                  <a:cubicBezTo>
                    <a:pt x="304619" y="0"/>
                    <a:pt x="347787" y="14661"/>
                    <a:pt x="381995" y="43982"/>
                  </a:cubicBezTo>
                  <a:cubicBezTo>
                    <a:pt x="416204" y="73304"/>
                    <a:pt x="432494" y="118101"/>
                    <a:pt x="432494" y="177559"/>
                  </a:cubicBezTo>
                  <a:lnTo>
                    <a:pt x="432494" y="393399"/>
                  </a:lnTo>
                  <a:cubicBezTo>
                    <a:pt x="432494" y="430865"/>
                    <a:pt x="442268" y="456114"/>
                    <a:pt x="461816" y="471589"/>
                  </a:cubicBezTo>
                  <a:close/>
                  <a:moveTo>
                    <a:pt x="195477" y="444711"/>
                  </a:moveTo>
                  <a:cubicBezTo>
                    <a:pt x="230501" y="444711"/>
                    <a:pt x="263894" y="429236"/>
                    <a:pt x="294845" y="398285"/>
                  </a:cubicBezTo>
                  <a:lnTo>
                    <a:pt x="294845" y="307063"/>
                  </a:lnTo>
                  <a:cubicBezTo>
                    <a:pt x="283442" y="306248"/>
                    <a:pt x="272854" y="305434"/>
                    <a:pt x="262266" y="304619"/>
                  </a:cubicBezTo>
                  <a:cubicBezTo>
                    <a:pt x="251677" y="303805"/>
                    <a:pt x="241089" y="303805"/>
                    <a:pt x="231315" y="303805"/>
                  </a:cubicBezTo>
                  <a:cubicBezTo>
                    <a:pt x="200364" y="303805"/>
                    <a:pt x="176744" y="309506"/>
                    <a:pt x="160454" y="320909"/>
                  </a:cubicBezTo>
                  <a:cubicBezTo>
                    <a:pt x="144165" y="332312"/>
                    <a:pt x="136020" y="351859"/>
                    <a:pt x="136020" y="377923"/>
                  </a:cubicBezTo>
                  <a:cubicBezTo>
                    <a:pt x="136020" y="399100"/>
                    <a:pt x="140907" y="415390"/>
                    <a:pt x="151495" y="426792"/>
                  </a:cubicBezTo>
                  <a:cubicBezTo>
                    <a:pt x="162083" y="438195"/>
                    <a:pt x="177559" y="444711"/>
                    <a:pt x="195477" y="444711"/>
                  </a:cubicBezTo>
                  <a:close/>
                </a:path>
              </a:pathLst>
            </a:custGeom>
            <a:solidFill>
              <a:srgbClr val="EA8A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4881AB58-EDCE-6E0E-2B0A-1A05709BBD2E}"/>
                </a:ext>
              </a:extLst>
            </p:cNvPr>
            <p:cNvSpPr/>
            <p:nvPr/>
          </p:nvSpPr>
          <p:spPr>
            <a:xfrm>
              <a:off x="6048759" y="3459950"/>
              <a:ext cx="428421" cy="549780"/>
            </a:xfrm>
            <a:custGeom>
              <a:avLst/>
              <a:gdLst>
                <a:gd name="connsiteX0" fmla="*/ 302175 w 428421"/>
                <a:gd name="connsiteY0" fmla="*/ 231315 h 549780"/>
                <a:gd name="connsiteX1" fmla="*/ 286700 w 428421"/>
                <a:gd name="connsiteY1" fmla="*/ 136020 h 549780"/>
                <a:gd name="connsiteX2" fmla="*/ 225613 w 428421"/>
                <a:gd name="connsiteY2" fmla="*/ 103440 h 549780"/>
                <a:gd name="connsiteX3" fmla="*/ 141721 w 428421"/>
                <a:gd name="connsiteY3" fmla="*/ 276926 h 549780"/>
                <a:gd name="connsiteX4" fmla="*/ 166156 w 428421"/>
                <a:gd name="connsiteY4" fmla="*/ 401543 h 549780"/>
                <a:gd name="connsiteX5" fmla="*/ 244347 w 428421"/>
                <a:gd name="connsiteY5" fmla="*/ 440639 h 549780"/>
                <a:gd name="connsiteX6" fmla="*/ 302990 w 428421"/>
                <a:gd name="connsiteY6" fmla="*/ 429236 h 549780"/>
                <a:gd name="connsiteX7" fmla="*/ 368149 w 428421"/>
                <a:gd name="connsiteY7" fmla="*/ 392584 h 549780"/>
                <a:gd name="connsiteX8" fmla="*/ 401543 w 428421"/>
                <a:gd name="connsiteY8" fmla="*/ 426793 h 549780"/>
                <a:gd name="connsiteX9" fmla="*/ 421905 w 428421"/>
                <a:gd name="connsiteY9" fmla="*/ 471590 h 549780"/>
                <a:gd name="connsiteX10" fmla="*/ 333941 w 428421"/>
                <a:gd name="connsiteY10" fmla="*/ 528604 h 549780"/>
                <a:gd name="connsiteX11" fmla="*/ 224799 w 428421"/>
                <a:gd name="connsiteY11" fmla="*/ 549780 h 549780"/>
                <a:gd name="connsiteX12" fmla="*/ 57014 w 428421"/>
                <a:gd name="connsiteY12" fmla="*/ 474847 h 549780"/>
                <a:gd name="connsiteX13" fmla="*/ 0 w 428421"/>
                <a:gd name="connsiteY13" fmla="*/ 268781 h 549780"/>
                <a:gd name="connsiteX14" fmla="*/ 18733 w 428421"/>
                <a:gd name="connsiteY14" fmla="*/ 151495 h 549780"/>
                <a:gd name="connsiteX15" fmla="*/ 69232 w 428421"/>
                <a:gd name="connsiteY15" fmla="*/ 67603 h 549780"/>
                <a:gd name="connsiteX16" fmla="*/ 141721 w 428421"/>
                <a:gd name="connsiteY16" fmla="*/ 17104 h 549780"/>
                <a:gd name="connsiteX17" fmla="*/ 226428 w 428421"/>
                <a:gd name="connsiteY17" fmla="*/ 0 h 549780"/>
                <a:gd name="connsiteX18" fmla="*/ 310320 w 428421"/>
                <a:gd name="connsiteY18" fmla="*/ 13032 h 549780"/>
                <a:gd name="connsiteX19" fmla="*/ 373851 w 428421"/>
                <a:gd name="connsiteY19" fmla="*/ 48869 h 549780"/>
                <a:gd name="connsiteX20" fmla="*/ 413760 w 428421"/>
                <a:gd name="connsiteY20" fmla="*/ 101811 h 549780"/>
                <a:gd name="connsiteX21" fmla="*/ 428421 w 428421"/>
                <a:gd name="connsiteY21" fmla="*/ 165341 h 549780"/>
                <a:gd name="connsiteX22" fmla="*/ 411317 w 428421"/>
                <a:gd name="connsiteY22" fmla="*/ 217469 h 549780"/>
                <a:gd name="connsiteX23" fmla="*/ 359190 w 428421"/>
                <a:gd name="connsiteY23" fmla="*/ 236202 h 549780"/>
                <a:gd name="connsiteX24" fmla="*/ 302175 w 428421"/>
                <a:gd name="connsiteY24" fmla="*/ 231315 h 54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28421" h="549780">
                  <a:moveTo>
                    <a:pt x="302175" y="231315"/>
                  </a:moveTo>
                  <a:cubicBezTo>
                    <a:pt x="302175" y="189776"/>
                    <a:pt x="297289" y="158011"/>
                    <a:pt x="286700" y="136020"/>
                  </a:cubicBezTo>
                  <a:cubicBezTo>
                    <a:pt x="276926" y="114029"/>
                    <a:pt x="255750" y="103440"/>
                    <a:pt x="225613" y="103440"/>
                  </a:cubicBezTo>
                  <a:cubicBezTo>
                    <a:pt x="169414" y="103440"/>
                    <a:pt x="141721" y="161269"/>
                    <a:pt x="141721" y="276926"/>
                  </a:cubicBezTo>
                  <a:cubicBezTo>
                    <a:pt x="141721" y="333941"/>
                    <a:pt x="149866" y="375480"/>
                    <a:pt x="166156" y="401543"/>
                  </a:cubicBezTo>
                  <a:cubicBezTo>
                    <a:pt x="182446" y="427607"/>
                    <a:pt x="208509" y="440639"/>
                    <a:pt x="244347" y="440639"/>
                  </a:cubicBezTo>
                  <a:cubicBezTo>
                    <a:pt x="262265" y="440639"/>
                    <a:pt x="281813" y="436566"/>
                    <a:pt x="302990" y="429236"/>
                  </a:cubicBezTo>
                  <a:cubicBezTo>
                    <a:pt x="324167" y="421906"/>
                    <a:pt x="346158" y="409688"/>
                    <a:pt x="368149" y="392584"/>
                  </a:cubicBezTo>
                  <a:cubicBezTo>
                    <a:pt x="379552" y="399914"/>
                    <a:pt x="390140" y="411317"/>
                    <a:pt x="401543" y="426793"/>
                  </a:cubicBezTo>
                  <a:cubicBezTo>
                    <a:pt x="412131" y="442268"/>
                    <a:pt x="419462" y="457743"/>
                    <a:pt x="421905" y="471590"/>
                  </a:cubicBezTo>
                  <a:cubicBezTo>
                    <a:pt x="398285" y="495210"/>
                    <a:pt x="368964" y="514757"/>
                    <a:pt x="333941" y="528604"/>
                  </a:cubicBezTo>
                  <a:cubicBezTo>
                    <a:pt x="298917" y="543265"/>
                    <a:pt x="262265" y="549780"/>
                    <a:pt x="224799" y="549780"/>
                  </a:cubicBezTo>
                  <a:cubicBezTo>
                    <a:pt x="150681" y="549780"/>
                    <a:pt x="94481" y="524531"/>
                    <a:pt x="57014" y="474847"/>
                  </a:cubicBezTo>
                  <a:cubicBezTo>
                    <a:pt x="18733" y="425164"/>
                    <a:pt x="0" y="355932"/>
                    <a:pt x="0" y="268781"/>
                  </a:cubicBezTo>
                  <a:cubicBezTo>
                    <a:pt x="0" y="223985"/>
                    <a:pt x="6516" y="184889"/>
                    <a:pt x="18733" y="151495"/>
                  </a:cubicBezTo>
                  <a:cubicBezTo>
                    <a:pt x="30950" y="118101"/>
                    <a:pt x="48055" y="90408"/>
                    <a:pt x="69232" y="67603"/>
                  </a:cubicBezTo>
                  <a:cubicBezTo>
                    <a:pt x="90408" y="45611"/>
                    <a:pt x="114843" y="28507"/>
                    <a:pt x="141721" y="17104"/>
                  </a:cubicBezTo>
                  <a:cubicBezTo>
                    <a:pt x="168599" y="5702"/>
                    <a:pt x="197106" y="0"/>
                    <a:pt x="226428" y="0"/>
                  </a:cubicBezTo>
                  <a:cubicBezTo>
                    <a:pt x="257378" y="0"/>
                    <a:pt x="285071" y="4072"/>
                    <a:pt x="310320" y="13032"/>
                  </a:cubicBezTo>
                  <a:cubicBezTo>
                    <a:pt x="335569" y="21991"/>
                    <a:pt x="356746" y="33394"/>
                    <a:pt x="373851" y="48869"/>
                  </a:cubicBezTo>
                  <a:cubicBezTo>
                    <a:pt x="390955" y="63530"/>
                    <a:pt x="404801" y="81449"/>
                    <a:pt x="413760" y="101811"/>
                  </a:cubicBezTo>
                  <a:cubicBezTo>
                    <a:pt x="423534" y="122173"/>
                    <a:pt x="428421" y="143350"/>
                    <a:pt x="428421" y="165341"/>
                  </a:cubicBezTo>
                  <a:cubicBezTo>
                    <a:pt x="428421" y="187333"/>
                    <a:pt x="422720" y="205251"/>
                    <a:pt x="411317" y="217469"/>
                  </a:cubicBezTo>
                  <a:cubicBezTo>
                    <a:pt x="399914" y="229686"/>
                    <a:pt x="381995" y="236202"/>
                    <a:pt x="359190" y="236202"/>
                  </a:cubicBezTo>
                  <a:cubicBezTo>
                    <a:pt x="336384" y="237016"/>
                    <a:pt x="317651" y="234573"/>
                    <a:pt x="302175" y="231315"/>
                  </a:cubicBezTo>
                  <a:close/>
                </a:path>
              </a:pathLst>
            </a:custGeom>
            <a:solidFill>
              <a:srgbClr val="EA8A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B07F3409-A573-953A-D786-2CF8058D7E7B}"/>
                </a:ext>
              </a:extLst>
            </p:cNvPr>
            <p:cNvSpPr/>
            <p:nvPr/>
          </p:nvSpPr>
          <p:spPr>
            <a:xfrm>
              <a:off x="6504058" y="3320673"/>
              <a:ext cx="355931" cy="678469"/>
            </a:xfrm>
            <a:custGeom>
              <a:avLst/>
              <a:gdLst>
                <a:gd name="connsiteX0" fmla="*/ 349416 w 355931"/>
                <a:gd name="connsiteY0" fmla="*/ 139277 h 678469"/>
                <a:gd name="connsiteX1" fmla="*/ 355932 w 355931"/>
                <a:gd name="connsiteY1" fmla="*/ 188961 h 678469"/>
                <a:gd name="connsiteX2" fmla="*/ 349416 w 355931"/>
                <a:gd name="connsiteY2" fmla="*/ 238645 h 678469"/>
                <a:gd name="connsiteX3" fmla="*/ 221541 w 355931"/>
                <a:gd name="connsiteY3" fmla="*/ 236202 h 678469"/>
                <a:gd name="connsiteX4" fmla="*/ 221541 w 355931"/>
                <a:gd name="connsiteY4" fmla="*/ 522902 h 678469"/>
                <a:gd name="connsiteX5" fmla="*/ 267152 w 355931"/>
                <a:gd name="connsiteY5" fmla="*/ 571771 h 678469"/>
                <a:gd name="connsiteX6" fmla="*/ 332312 w 355931"/>
                <a:gd name="connsiteY6" fmla="*/ 571771 h 678469"/>
                <a:gd name="connsiteX7" fmla="*/ 342900 w 355931"/>
                <a:gd name="connsiteY7" fmla="*/ 632044 h 678469"/>
                <a:gd name="connsiteX8" fmla="*/ 339642 w 355931"/>
                <a:gd name="connsiteY8" fmla="*/ 668696 h 678469"/>
                <a:gd name="connsiteX9" fmla="*/ 212582 w 355931"/>
                <a:gd name="connsiteY9" fmla="*/ 678470 h 678469"/>
                <a:gd name="connsiteX10" fmla="*/ 85521 w 355931"/>
                <a:gd name="connsiteY10" fmla="*/ 549780 h 678469"/>
                <a:gd name="connsiteX11" fmla="*/ 85521 w 355931"/>
                <a:gd name="connsiteY11" fmla="*/ 237831 h 678469"/>
                <a:gd name="connsiteX12" fmla="*/ 4887 w 355931"/>
                <a:gd name="connsiteY12" fmla="*/ 238645 h 678469"/>
                <a:gd name="connsiteX13" fmla="*/ 0 w 355931"/>
                <a:gd name="connsiteY13" fmla="*/ 188961 h 678469"/>
                <a:gd name="connsiteX14" fmla="*/ 4887 w 355931"/>
                <a:gd name="connsiteY14" fmla="*/ 139277 h 678469"/>
                <a:gd name="connsiteX15" fmla="*/ 85521 w 355931"/>
                <a:gd name="connsiteY15" fmla="*/ 140092 h 678469"/>
                <a:gd name="connsiteX16" fmla="*/ 85521 w 355931"/>
                <a:gd name="connsiteY16" fmla="*/ 72490 h 678469"/>
                <a:gd name="connsiteX17" fmla="*/ 102626 w 355931"/>
                <a:gd name="connsiteY17" fmla="*/ 18733 h 678469"/>
                <a:gd name="connsiteX18" fmla="*/ 160454 w 355931"/>
                <a:gd name="connsiteY18" fmla="*/ 0 h 678469"/>
                <a:gd name="connsiteX19" fmla="*/ 213396 w 355931"/>
                <a:gd name="connsiteY19" fmla="*/ 0 h 678469"/>
                <a:gd name="connsiteX20" fmla="*/ 220727 w 355931"/>
                <a:gd name="connsiteY20" fmla="*/ 6516 h 678469"/>
                <a:gd name="connsiteX21" fmla="*/ 220727 w 355931"/>
                <a:gd name="connsiteY21" fmla="*/ 140907 h 678469"/>
                <a:gd name="connsiteX22" fmla="*/ 349416 w 355931"/>
                <a:gd name="connsiteY22" fmla="*/ 139277 h 67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931" h="678469">
                  <a:moveTo>
                    <a:pt x="349416" y="139277"/>
                  </a:moveTo>
                  <a:cubicBezTo>
                    <a:pt x="353488" y="156382"/>
                    <a:pt x="355932" y="172672"/>
                    <a:pt x="355932" y="188961"/>
                  </a:cubicBezTo>
                  <a:cubicBezTo>
                    <a:pt x="355932" y="205251"/>
                    <a:pt x="353488" y="221541"/>
                    <a:pt x="349416" y="238645"/>
                  </a:cubicBezTo>
                  <a:lnTo>
                    <a:pt x="221541" y="236202"/>
                  </a:lnTo>
                  <a:lnTo>
                    <a:pt x="221541" y="522902"/>
                  </a:lnTo>
                  <a:cubicBezTo>
                    <a:pt x="221541" y="555482"/>
                    <a:pt x="237016" y="571771"/>
                    <a:pt x="267152" y="571771"/>
                  </a:cubicBezTo>
                  <a:lnTo>
                    <a:pt x="332312" y="571771"/>
                  </a:lnTo>
                  <a:cubicBezTo>
                    <a:pt x="339642" y="592948"/>
                    <a:pt x="342900" y="613310"/>
                    <a:pt x="342900" y="632044"/>
                  </a:cubicBezTo>
                  <a:cubicBezTo>
                    <a:pt x="342900" y="650777"/>
                    <a:pt x="342085" y="663809"/>
                    <a:pt x="339642" y="668696"/>
                  </a:cubicBezTo>
                  <a:cubicBezTo>
                    <a:pt x="296474" y="675212"/>
                    <a:pt x="254121" y="678470"/>
                    <a:pt x="212582" y="678470"/>
                  </a:cubicBezTo>
                  <a:cubicBezTo>
                    <a:pt x="127875" y="678470"/>
                    <a:pt x="85521" y="635302"/>
                    <a:pt x="85521" y="549780"/>
                  </a:cubicBezTo>
                  <a:lnTo>
                    <a:pt x="85521" y="237831"/>
                  </a:lnTo>
                  <a:lnTo>
                    <a:pt x="4887" y="238645"/>
                  </a:lnTo>
                  <a:cubicBezTo>
                    <a:pt x="1629" y="224799"/>
                    <a:pt x="0" y="207695"/>
                    <a:pt x="0" y="188961"/>
                  </a:cubicBezTo>
                  <a:cubicBezTo>
                    <a:pt x="0" y="170228"/>
                    <a:pt x="1629" y="153124"/>
                    <a:pt x="4887" y="139277"/>
                  </a:cubicBezTo>
                  <a:lnTo>
                    <a:pt x="85521" y="140092"/>
                  </a:lnTo>
                  <a:lnTo>
                    <a:pt x="85521" y="72490"/>
                  </a:lnTo>
                  <a:cubicBezTo>
                    <a:pt x="85521" y="41539"/>
                    <a:pt x="91223" y="31765"/>
                    <a:pt x="102626" y="18733"/>
                  </a:cubicBezTo>
                  <a:cubicBezTo>
                    <a:pt x="114028" y="5701"/>
                    <a:pt x="133576" y="0"/>
                    <a:pt x="160454" y="0"/>
                  </a:cubicBezTo>
                  <a:lnTo>
                    <a:pt x="213396" y="0"/>
                  </a:lnTo>
                  <a:lnTo>
                    <a:pt x="220727" y="6516"/>
                  </a:lnTo>
                  <a:lnTo>
                    <a:pt x="220727" y="140907"/>
                  </a:lnTo>
                  <a:lnTo>
                    <a:pt x="349416" y="139277"/>
                  </a:lnTo>
                  <a:close/>
                </a:path>
              </a:pathLst>
            </a:custGeom>
            <a:solidFill>
              <a:srgbClr val="EA8A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2EA10E06-C409-25CC-ED34-2AF577FCFD71}"/>
                </a:ext>
              </a:extLst>
            </p:cNvPr>
            <p:cNvSpPr/>
            <p:nvPr/>
          </p:nvSpPr>
          <p:spPr>
            <a:xfrm>
              <a:off x="7171125" y="3460765"/>
              <a:ext cx="444711" cy="546522"/>
            </a:xfrm>
            <a:custGeom>
              <a:avLst/>
              <a:gdLst>
                <a:gd name="connsiteX0" fmla="*/ 431679 w 444711"/>
                <a:gd name="connsiteY0" fmla="*/ 317651 h 546522"/>
                <a:gd name="connsiteX1" fmla="*/ 140092 w 444711"/>
                <a:gd name="connsiteY1" fmla="*/ 317651 h 546522"/>
                <a:gd name="connsiteX2" fmla="*/ 166970 w 444711"/>
                <a:gd name="connsiteY2" fmla="*/ 408059 h 546522"/>
                <a:gd name="connsiteX3" fmla="*/ 250048 w 444711"/>
                <a:gd name="connsiteY3" fmla="*/ 440639 h 546522"/>
                <a:gd name="connsiteX4" fmla="*/ 390955 w 444711"/>
                <a:gd name="connsiteY4" fmla="*/ 404801 h 546522"/>
                <a:gd name="connsiteX5" fmla="*/ 430050 w 444711"/>
                <a:gd name="connsiteY5" fmla="*/ 487065 h 546522"/>
                <a:gd name="connsiteX6" fmla="*/ 227242 w 444711"/>
                <a:gd name="connsiteY6" fmla="*/ 546522 h 546522"/>
                <a:gd name="connsiteX7" fmla="*/ 57829 w 444711"/>
                <a:gd name="connsiteY7" fmla="*/ 478105 h 546522"/>
                <a:gd name="connsiteX8" fmla="*/ 0 w 444711"/>
                <a:gd name="connsiteY8" fmla="*/ 275298 h 546522"/>
                <a:gd name="connsiteX9" fmla="*/ 14661 w 444711"/>
                <a:gd name="connsiteY9" fmla="*/ 162083 h 546522"/>
                <a:gd name="connsiteX10" fmla="*/ 57829 w 444711"/>
                <a:gd name="connsiteY10" fmla="*/ 75748 h 546522"/>
                <a:gd name="connsiteX11" fmla="*/ 127875 w 444711"/>
                <a:gd name="connsiteY11" fmla="*/ 19548 h 546522"/>
                <a:gd name="connsiteX12" fmla="*/ 221541 w 444711"/>
                <a:gd name="connsiteY12" fmla="*/ 0 h 546522"/>
                <a:gd name="connsiteX13" fmla="*/ 316836 w 444711"/>
                <a:gd name="connsiteY13" fmla="*/ 16290 h 546522"/>
                <a:gd name="connsiteX14" fmla="*/ 386882 w 444711"/>
                <a:gd name="connsiteY14" fmla="*/ 61901 h 546522"/>
                <a:gd name="connsiteX15" fmla="*/ 430050 w 444711"/>
                <a:gd name="connsiteY15" fmla="*/ 131947 h 546522"/>
                <a:gd name="connsiteX16" fmla="*/ 444711 w 444711"/>
                <a:gd name="connsiteY16" fmla="*/ 220727 h 546522"/>
                <a:gd name="connsiteX17" fmla="*/ 441453 w 444711"/>
                <a:gd name="connsiteY17" fmla="*/ 270411 h 546522"/>
                <a:gd name="connsiteX18" fmla="*/ 431679 w 444711"/>
                <a:gd name="connsiteY18" fmla="*/ 317651 h 546522"/>
                <a:gd name="connsiteX19" fmla="*/ 228057 w 444711"/>
                <a:gd name="connsiteY19" fmla="*/ 98553 h 546522"/>
                <a:gd name="connsiteX20" fmla="*/ 139278 w 444711"/>
                <a:gd name="connsiteY20" fmla="*/ 221541 h 546522"/>
                <a:gd name="connsiteX21" fmla="*/ 314393 w 444711"/>
                <a:gd name="connsiteY21" fmla="*/ 221541 h 546522"/>
                <a:gd name="connsiteX22" fmla="*/ 314393 w 444711"/>
                <a:gd name="connsiteY22" fmla="*/ 209324 h 546522"/>
                <a:gd name="connsiteX23" fmla="*/ 293216 w 444711"/>
                <a:gd name="connsiteY23" fmla="*/ 128689 h 546522"/>
                <a:gd name="connsiteX24" fmla="*/ 228057 w 444711"/>
                <a:gd name="connsiteY24" fmla="*/ 98553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711" h="546522">
                  <a:moveTo>
                    <a:pt x="431679" y="317651"/>
                  </a:moveTo>
                  <a:lnTo>
                    <a:pt x="140092" y="317651"/>
                  </a:lnTo>
                  <a:cubicBezTo>
                    <a:pt x="142536" y="355932"/>
                    <a:pt x="151495" y="386068"/>
                    <a:pt x="166970" y="408059"/>
                  </a:cubicBezTo>
                  <a:cubicBezTo>
                    <a:pt x="182446" y="430051"/>
                    <a:pt x="210138" y="440639"/>
                    <a:pt x="250048" y="440639"/>
                  </a:cubicBezTo>
                  <a:cubicBezTo>
                    <a:pt x="290773" y="440639"/>
                    <a:pt x="338013" y="429236"/>
                    <a:pt x="390955" y="404801"/>
                  </a:cubicBezTo>
                  <a:cubicBezTo>
                    <a:pt x="411317" y="425978"/>
                    <a:pt x="424349" y="452856"/>
                    <a:pt x="430050" y="487065"/>
                  </a:cubicBezTo>
                  <a:cubicBezTo>
                    <a:pt x="373851" y="526975"/>
                    <a:pt x="306248" y="546522"/>
                    <a:pt x="227242" y="546522"/>
                  </a:cubicBezTo>
                  <a:cubicBezTo>
                    <a:pt x="152310" y="546522"/>
                    <a:pt x="96110" y="523717"/>
                    <a:pt x="57829" y="478105"/>
                  </a:cubicBezTo>
                  <a:cubicBezTo>
                    <a:pt x="19548" y="432494"/>
                    <a:pt x="0" y="364891"/>
                    <a:pt x="0" y="275298"/>
                  </a:cubicBezTo>
                  <a:cubicBezTo>
                    <a:pt x="0" y="233759"/>
                    <a:pt x="4887" y="195477"/>
                    <a:pt x="14661" y="162083"/>
                  </a:cubicBezTo>
                  <a:cubicBezTo>
                    <a:pt x="24435" y="128689"/>
                    <a:pt x="39095" y="99368"/>
                    <a:pt x="57829" y="75748"/>
                  </a:cubicBezTo>
                  <a:cubicBezTo>
                    <a:pt x="76562" y="52127"/>
                    <a:pt x="100182" y="33394"/>
                    <a:pt x="127875" y="19548"/>
                  </a:cubicBezTo>
                  <a:cubicBezTo>
                    <a:pt x="155568" y="6516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1901"/>
                  </a:cubicBezTo>
                  <a:cubicBezTo>
                    <a:pt x="405616" y="81449"/>
                    <a:pt x="420277" y="105069"/>
                    <a:pt x="430050" y="131947"/>
                  </a:cubicBezTo>
                  <a:cubicBezTo>
                    <a:pt x="439824" y="158825"/>
                    <a:pt x="444711" y="188962"/>
                    <a:pt x="444711" y="220727"/>
                  </a:cubicBezTo>
                  <a:cubicBezTo>
                    <a:pt x="444711" y="237831"/>
                    <a:pt x="443897" y="254935"/>
                    <a:pt x="441453" y="270411"/>
                  </a:cubicBezTo>
                  <a:cubicBezTo>
                    <a:pt x="438195" y="286700"/>
                    <a:pt x="434937" y="302176"/>
                    <a:pt x="431679" y="317651"/>
                  </a:cubicBezTo>
                  <a:close/>
                  <a:moveTo>
                    <a:pt x="228057" y="98553"/>
                  </a:moveTo>
                  <a:cubicBezTo>
                    <a:pt x="173486" y="98553"/>
                    <a:pt x="143350" y="139278"/>
                    <a:pt x="139278" y="221541"/>
                  </a:cubicBezTo>
                  <a:lnTo>
                    <a:pt x="314393" y="221541"/>
                  </a:lnTo>
                  <a:lnTo>
                    <a:pt x="314393" y="209324"/>
                  </a:lnTo>
                  <a:cubicBezTo>
                    <a:pt x="314393" y="175930"/>
                    <a:pt x="307063" y="149052"/>
                    <a:pt x="293216" y="128689"/>
                  </a:cubicBezTo>
                  <a:cubicBezTo>
                    <a:pt x="279370" y="109142"/>
                    <a:pt x="257379" y="98553"/>
                    <a:pt x="228057" y="98553"/>
                  </a:cubicBezTo>
                  <a:close/>
                </a:path>
              </a:pathLst>
            </a:custGeom>
            <a:solidFill>
              <a:srgbClr val="EA8A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B6D4F042-324D-335A-40C3-FD3A8B4AA3BC}"/>
                </a:ext>
              </a:extLst>
            </p:cNvPr>
            <p:cNvSpPr/>
            <p:nvPr/>
          </p:nvSpPr>
          <p:spPr>
            <a:xfrm>
              <a:off x="4594081" y="3519408"/>
              <a:ext cx="138463" cy="481363"/>
            </a:xfrm>
            <a:custGeom>
              <a:avLst/>
              <a:gdLst>
                <a:gd name="connsiteX0" fmla="*/ 68417 w 138463"/>
                <a:gd name="connsiteY0" fmla="*/ 0 h 481363"/>
                <a:gd name="connsiteX1" fmla="*/ 103440 w 138463"/>
                <a:gd name="connsiteY1" fmla="*/ 815 h 481363"/>
                <a:gd name="connsiteX2" fmla="*/ 137649 w 138463"/>
                <a:gd name="connsiteY2" fmla="*/ 4887 h 481363"/>
                <a:gd name="connsiteX3" fmla="*/ 137649 w 138463"/>
                <a:gd name="connsiteY3" fmla="*/ 134308 h 481363"/>
                <a:gd name="connsiteX4" fmla="*/ 138463 w 138463"/>
                <a:gd name="connsiteY4" fmla="*/ 139278 h 481363"/>
                <a:gd name="connsiteX5" fmla="*/ 138463 w 138463"/>
                <a:gd name="connsiteY5" fmla="*/ 476476 h 481363"/>
                <a:gd name="connsiteX6" fmla="*/ 105069 w 138463"/>
                <a:gd name="connsiteY6" fmla="*/ 480549 h 481363"/>
                <a:gd name="connsiteX7" fmla="*/ 70046 w 138463"/>
                <a:gd name="connsiteY7" fmla="*/ 481363 h 481363"/>
                <a:gd name="connsiteX8" fmla="*/ 35023 w 138463"/>
                <a:gd name="connsiteY8" fmla="*/ 480549 h 481363"/>
                <a:gd name="connsiteX9" fmla="*/ 814 w 138463"/>
                <a:gd name="connsiteY9" fmla="*/ 476476 h 481363"/>
                <a:gd name="connsiteX10" fmla="*/ 814 w 138463"/>
                <a:gd name="connsiteY10" fmla="*/ 380892 h 481363"/>
                <a:gd name="connsiteX11" fmla="*/ 0 w 138463"/>
                <a:gd name="connsiteY11" fmla="*/ 381181 h 481363"/>
                <a:gd name="connsiteX12" fmla="*/ 0 w 138463"/>
                <a:gd name="connsiteY12" fmla="*/ 4887 h 481363"/>
                <a:gd name="connsiteX13" fmla="*/ 33394 w 138463"/>
                <a:gd name="connsiteY13" fmla="*/ 815 h 481363"/>
                <a:gd name="connsiteX14" fmla="*/ 68417 w 138463"/>
                <a:gd name="connsiteY14" fmla="*/ 0 h 48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463" h="481363">
                  <a:moveTo>
                    <a:pt x="68417" y="0"/>
                  </a:moveTo>
                  <a:cubicBezTo>
                    <a:pt x="80634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34308"/>
                  </a:lnTo>
                  <a:lnTo>
                    <a:pt x="138463" y="139278"/>
                  </a:lnTo>
                  <a:lnTo>
                    <a:pt x="138463" y="476476"/>
                  </a:lnTo>
                  <a:cubicBezTo>
                    <a:pt x="127874" y="478105"/>
                    <a:pt x="116472" y="479734"/>
                    <a:pt x="105069" y="480549"/>
                  </a:cubicBezTo>
                  <a:cubicBezTo>
                    <a:pt x="93666" y="481363"/>
                    <a:pt x="81448" y="481363"/>
                    <a:pt x="70046" y="481363"/>
                  </a:cubicBezTo>
                  <a:cubicBezTo>
                    <a:pt x="57828" y="481363"/>
                    <a:pt x="46425" y="481363"/>
                    <a:pt x="35023" y="480549"/>
                  </a:cubicBezTo>
                  <a:cubicBezTo>
                    <a:pt x="23620" y="479734"/>
                    <a:pt x="12217" y="478920"/>
                    <a:pt x="814" y="476476"/>
                  </a:cubicBezTo>
                  <a:lnTo>
                    <a:pt x="814" y="380892"/>
                  </a:lnTo>
                  <a:lnTo>
                    <a:pt x="0" y="381181"/>
                  </a:lnTo>
                  <a:lnTo>
                    <a:pt x="0" y="4887"/>
                  </a:lnTo>
                  <a:cubicBezTo>
                    <a:pt x="10588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D66E384E-2E29-CDA4-2E41-900B3A9F9AE0}"/>
                </a:ext>
              </a:extLst>
            </p:cNvPr>
            <p:cNvSpPr/>
            <p:nvPr/>
          </p:nvSpPr>
          <p:spPr>
            <a:xfrm>
              <a:off x="6945511" y="3518592"/>
              <a:ext cx="137649" cy="479734"/>
            </a:xfrm>
            <a:custGeom>
              <a:avLst/>
              <a:gdLst>
                <a:gd name="connsiteX0" fmla="*/ 68417 w 137649"/>
                <a:gd name="connsiteY0" fmla="*/ 0 h 479734"/>
                <a:gd name="connsiteX1" fmla="*/ 103440 w 137649"/>
                <a:gd name="connsiteY1" fmla="*/ 815 h 479734"/>
                <a:gd name="connsiteX2" fmla="*/ 137649 w 137649"/>
                <a:gd name="connsiteY2" fmla="*/ 4887 h 479734"/>
                <a:gd name="connsiteX3" fmla="*/ 137649 w 137649"/>
                <a:gd name="connsiteY3" fmla="*/ 153938 h 479734"/>
                <a:gd name="connsiteX4" fmla="*/ 137649 w 137649"/>
                <a:gd name="connsiteY4" fmla="*/ 344529 h 479734"/>
                <a:gd name="connsiteX5" fmla="*/ 137649 w 137649"/>
                <a:gd name="connsiteY5" fmla="*/ 475662 h 479734"/>
                <a:gd name="connsiteX6" fmla="*/ 104255 w 137649"/>
                <a:gd name="connsiteY6" fmla="*/ 478919 h 479734"/>
                <a:gd name="connsiteX7" fmla="*/ 69232 w 137649"/>
                <a:gd name="connsiteY7" fmla="*/ 479734 h 479734"/>
                <a:gd name="connsiteX8" fmla="*/ 34209 w 137649"/>
                <a:gd name="connsiteY8" fmla="*/ 478919 h 479734"/>
                <a:gd name="connsiteX9" fmla="*/ 0 w 137649"/>
                <a:gd name="connsiteY9" fmla="*/ 475662 h 479734"/>
                <a:gd name="connsiteX10" fmla="*/ 0 w 137649"/>
                <a:gd name="connsiteY10" fmla="*/ 395842 h 479734"/>
                <a:gd name="connsiteX11" fmla="*/ 0 w 137649"/>
                <a:gd name="connsiteY11" fmla="*/ 195477 h 479734"/>
                <a:gd name="connsiteX12" fmla="*/ 0 w 137649"/>
                <a:gd name="connsiteY12" fmla="*/ 4887 h 479734"/>
                <a:gd name="connsiteX13" fmla="*/ 33394 w 137649"/>
                <a:gd name="connsiteY13" fmla="*/ 815 h 479734"/>
                <a:gd name="connsiteX14" fmla="*/ 68417 w 137649"/>
                <a:gd name="connsiteY14" fmla="*/ 0 h 47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649" h="479734">
                  <a:moveTo>
                    <a:pt x="68417" y="0"/>
                  </a:moveTo>
                  <a:cubicBezTo>
                    <a:pt x="80635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53938"/>
                  </a:lnTo>
                  <a:lnTo>
                    <a:pt x="137649" y="344529"/>
                  </a:lnTo>
                  <a:lnTo>
                    <a:pt x="137649" y="475662"/>
                  </a:lnTo>
                  <a:cubicBezTo>
                    <a:pt x="127060" y="477291"/>
                    <a:pt x="115658" y="478919"/>
                    <a:pt x="104255" y="478919"/>
                  </a:cubicBezTo>
                  <a:cubicBezTo>
                    <a:pt x="92852" y="479734"/>
                    <a:pt x="80635" y="479734"/>
                    <a:pt x="69232" y="479734"/>
                  </a:cubicBezTo>
                  <a:cubicBezTo>
                    <a:pt x="57014" y="479734"/>
                    <a:pt x="45611" y="479734"/>
                    <a:pt x="34209" y="478919"/>
                  </a:cubicBezTo>
                  <a:cubicBezTo>
                    <a:pt x="22806" y="478105"/>
                    <a:pt x="11403" y="477291"/>
                    <a:pt x="0" y="475662"/>
                  </a:cubicBezTo>
                  <a:lnTo>
                    <a:pt x="0" y="395842"/>
                  </a:lnTo>
                  <a:lnTo>
                    <a:pt x="0" y="195477"/>
                  </a:lnTo>
                  <a:lnTo>
                    <a:pt x="0" y="4887"/>
                  </a:lnTo>
                  <a:cubicBezTo>
                    <a:pt x="10589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67184A0F-FC92-F904-1F19-559B84DD9412}"/>
                </a:ext>
              </a:extLst>
            </p:cNvPr>
            <p:cNvSpPr/>
            <p:nvPr/>
          </p:nvSpPr>
          <p:spPr>
            <a:xfrm>
              <a:off x="6945511" y="3322301"/>
              <a:ext cx="136834" cy="138463"/>
            </a:xfrm>
            <a:custGeom>
              <a:avLst/>
              <a:gdLst>
                <a:gd name="connsiteX0" fmla="*/ 9774 w 136834"/>
                <a:gd name="connsiteY0" fmla="*/ 13846 h 138463"/>
                <a:gd name="connsiteX1" fmla="*/ 70046 w 136834"/>
                <a:gd name="connsiteY1" fmla="*/ 0 h 138463"/>
                <a:gd name="connsiteX2" fmla="*/ 106698 w 136834"/>
                <a:gd name="connsiteY2" fmla="*/ 4072 h 138463"/>
                <a:gd name="connsiteX3" fmla="*/ 127060 w 136834"/>
                <a:gd name="connsiteY3" fmla="*/ 13846 h 138463"/>
                <a:gd name="connsiteX4" fmla="*/ 135205 w 136834"/>
                <a:gd name="connsiteY4" fmla="*/ 35837 h 138463"/>
                <a:gd name="connsiteX5" fmla="*/ 136834 w 136834"/>
                <a:gd name="connsiteY5" fmla="*/ 68417 h 138463"/>
                <a:gd name="connsiteX6" fmla="*/ 125432 w 136834"/>
                <a:gd name="connsiteY6" fmla="*/ 127875 h 138463"/>
                <a:gd name="connsiteX7" fmla="*/ 68417 w 136834"/>
                <a:gd name="connsiteY7" fmla="*/ 138463 h 138463"/>
                <a:gd name="connsiteX8" fmla="*/ 8959 w 136834"/>
                <a:gd name="connsiteY8" fmla="*/ 122988 h 138463"/>
                <a:gd name="connsiteX9" fmla="*/ 0 w 136834"/>
                <a:gd name="connsiteY9" fmla="*/ 69232 h 138463"/>
                <a:gd name="connsiteX10" fmla="*/ 9774 w 136834"/>
                <a:gd name="connsiteY10" fmla="*/ 13846 h 13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834" h="138463">
                  <a:moveTo>
                    <a:pt x="9774" y="13846"/>
                  </a:moveTo>
                  <a:cubicBezTo>
                    <a:pt x="23620" y="4887"/>
                    <a:pt x="43983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2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5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EA8A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47" name="Tijdelijke aanduiding voor dianummer 5">
            <a:extLst>
              <a:ext uri="{FF2B5EF4-FFF2-40B4-BE49-F238E27FC236}">
                <a16:creationId xmlns:a16="http://schemas.microsoft.com/office/drawing/2014/main" id="{5F38E599-C22C-9F52-9549-42EB84720C91}"/>
              </a:ext>
            </a:extLst>
          </p:cNvPr>
          <p:cNvSpPr txBox="1">
            <a:spLocks/>
          </p:cNvSpPr>
          <p:nvPr userDrawn="1"/>
        </p:nvSpPr>
        <p:spPr>
          <a:xfrm>
            <a:off x="615950" y="6345238"/>
            <a:ext cx="270000" cy="30709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914400" rtl="0" eaLnBrk="1" latinLnBrk="0" hangingPunct="1">
              <a:defRPr sz="8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Segoe UI Light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E843DB9-9987-4157-AB9C-CEA8D7D910BB}" type="slidenum">
              <a:rPr lang="nl-NL" sz="900" smtClean="0">
                <a:solidFill>
                  <a:schemeClr val="accent1"/>
                </a:solidFill>
              </a:rPr>
              <a:pPr algn="l"/>
              <a:t>‹nr.›</a:t>
            </a:fld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48" name="Tijdelijke aanduiding voor titel 47">
            <a:extLst>
              <a:ext uri="{FF2B5EF4-FFF2-40B4-BE49-F238E27FC236}">
                <a16:creationId xmlns:a16="http://schemas.microsoft.com/office/drawing/2014/main" id="{423507F7-A9D4-E522-CE80-72CD13672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Plaats hier je titel</a:t>
            </a:r>
          </a:p>
        </p:txBody>
      </p:sp>
    </p:spTree>
    <p:extLst>
      <p:ext uri="{BB962C8B-B14F-4D97-AF65-F5344CB8AC3E}">
        <p14:creationId xmlns:p14="http://schemas.microsoft.com/office/powerpoint/2010/main" val="27771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ransition spd="slow">
    <p:wip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tabLst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531813" indent="-1714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3"/>
        </a:buClr>
        <a:buFont typeface="Segoe UI Light" panose="020B0502040204020203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2400" b="0" kern="1200" cap="none" baseline="0">
          <a:solidFill>
            <a:schemeClr val="accent2"/>
          </a:solidFill>
          <a:latin typeface="+mn-lt"/>
          <a:ea typeface="+mn-ea"/>
          <a:cs typeface="+mn-cs"/>
        </a:defRPr>
      </a:lvl6pPr>
      <a:lvl7pPr marL="268288" indent="-268288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AutoNum type="arabicPeriod"/>
        <a:tabLst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536575" indent="-268288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2"/>
        </a:buClr>
        <a:buFont typeface="+mj-lt"/>
        <a:buAutoNum type="alphaLcPeriod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600" b="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388" userDrawn="1">
          <p15:clr>
            <a:srgbClr val="A4A3A4"/>
          </p15:clr>
        </p15:guide>
        <p15:guide id="9" orient="horz" pos="384" userDrawn="1">
          <p15:clr>
            <a:srgbClr val="A4A3A4"/>
          </p15:clr>
        </p15:guide>
        <p15:guide id="10" orient="horz" pos="687" userDrawn="1">
          <p15:clr>
            <a:srgbClr val="A4A3A4"/>
          </p15:clr>
        </p15:guide>
        <p15:guide id="13" pos="7680" userDrawn="1">
          <p15:clr>
            <a:srgbClr val="F26B43"/>
          </p15:clr>
        </p15:guide>
        <p15:guide id="14" orient="horz" pos="4320" userDrawn="1">
          <p15:clr>
            <a:srgbClr val="F26B43"/>
          </p15:clr>
        </p15:guide>
        <p15:guide id="16" userDrawn="1">
          <p15:clr>
            <a:srgbClr val="F26B43"/>
          </p15:clr>
        </p15:guide>
        <p15:guide id="17" orient="horz" userDrawn="1">
          <p15:clr>
            <a:srgbClr val="F26B43"/>
          </p15:clr>
        </p15:guide>
        <p15:guide id="18" orient="horz" pos="3929" userDrawn="1">
          <p15:clr>
            <a:srgbClr val="A4A3A4"/>
          </p15:clr>
        </p15:guide>
        <p15:guide id="19" pos="7287" userDrawn="1">
          <p15:clr>
            <a:srgbClr val="A4A3A4"/>
          </p15:clr>
        </p15:guide>
        <p15:guide id="21" orient="horz" pos="419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A0C32524-6574-44C2-4A98-59A353A365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2" b="11452"/>
          <a:stretch/>
        </p:blipFill>
        <p:spPr>
          <a:xfrm>
            <a:off x="348936" y="194225"/>
            <a:ext cx="11486189" cy="5902094"/>
          </a:xfr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C7F11BD-EB06-BD07-50F0-B9B7369FC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Jongeren bouwen aan een cultuur van vrede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7AF9292F-238E-1D93-CAF8-70E64D81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Tekst + afbeelding (L)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B830B7-4753-E953-AF63-D88DA4232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A8C4-17E9-4BAE-8446-4E414F3AF7C3}" type="datetime4">
              <a:rPr lang="nl-NL" smtClean="0"/>
              <a:pPr/>
              <a:t>30 september 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F42ACD-80F0-7D34-B8CC-A60AB593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Template-set Protestantse Kerk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241252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Tijdelijke aanduiding voor afbeelding 64">
            <a:extLst>
              <a:ext uri="{FF2B5EF4-FFF2-40B4-BE49-F238E27FC236}">
                <a16:creationId xmlns:a16="http://schemas.microsoft.com/office/drawing/2014/main" id="{43391FD9-2A5B-E1B0-A985-0C027C84CE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r="2059"/>
          <a:stretch/>
        </p:blipFill>
        <p:spPr>
          <a:xfrm>
            <a:off x="623887" y="608712"/>
            <a:ext cx="7194550" cy="5627688"/>
          </a:xfr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6C52C3E-9B82-4DC7-83E8-52401CC7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sz="2800" b="0" i="0" dirty="0">
                <a:solidFill>
                  <a:schemeClr val="bg1">
                    <a:lumMod val="95000"/>
                  </a:schemeClr>
                </a:solidFill>
                <a:effectLst/>
                <a:latin typeface="-apple-system"/>
              </a:rPr>
              <a:t>Joodse en Palestijnse jongeren spreken verschillende talen, zijn opgegroeid in een andere cultuur en gaan naar aparte scholen en ontmoeten elkaar zelden.</a:t>
            </a:r>
            <a:endParaRPr lang="nl-NL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68D61053-69C3-87C1-A4FE-C28A5008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Tekst + afbeelding (M)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965306-1E29-5F6B-55DC-237B145A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A8C4-17E9-4BAE-8446-4E414F3AF7C3}" type="datetime4">
              <a:rPr lang="nl-NL" smtClean="0"/>
              <a:pPr/>
              <a:t>30 september 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59C674-4D28-56DB-01E8-1CFD3377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Template-set Protestantse Kerk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537190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kleding, persoon, Leren, meubels&#10;&#10;Automatisch gegenereerde beschrijving">
            <a:extLst>
              <a:ext uri="{FF2B5EF4-FFF2-40B4-BE49-F238E27FC236}">
                <a16:creationId xmlns:a16="http://schemas.microsoft.com/office/drawing/2014/main" id="{12A7F127-03CC-D71C-6B5E-4A68E8D7A0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4" b="15744"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7141CB-551A-BC1A-7D50-895814496C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9746" y="4505325"/>
            <a:ext cx="9884569" cy="1387475"/>
          </a:xfrm>
        </p:spPr>
        <p:txBody>
          <a:bodyPr/>
          <a:lstStyle/>
          <a:p>
            <a:r>
              <a:rPr lang="nl-NL" sz="2800" b="0" i="0" dirty="0">
                <a:effectLst/>
                <a:latin typeface="-apple-system"/>
              </a:rPr>
              <a:t>Kerk in Actie ondersteunt het werk van partnerorganisatie </a:t>
            </a:r>
          </a:p>
          <a:p>
            <a:r>
              <a:rPr lang="nl-NL" sz="2800" b="0" i="0" dirty="0" err="1">
                <a:effectLst/>
                <a:latin typeface="-apple-system"/>
              </a:rPr>
              <a:t>Sadaka</a:t>
            </a:r>
            <a:r>
              <a:rPr lang="nl-NL" sz="2800" b="0" i="0" dirty="0">
                <a:effectLst/>
                <a:latin typeface="-apple-system"/>
              </a:rPr>
              <a:t>-Reut die gezamenlijke activiteiten op middelbare </a:t>
            </a:r>
          </a:p>
          <a:p>
            <a:r>
              <a:rPr lang="nl-NL" sz="2800" b="0" i="0" dirty="0">
                <a:effectLst/>
                <a:latin typeface="-apple-system"/>
              </a:rPr>
              <a:t>scholen en universiteiten organiseert.</a:t>
            </a:r>
            <a:endParaRPr lang="nl-NL" sz="28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5E15B83-7960-3DEE-C6F0-A5C4EFDD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B14583-239F-8EBD-0917-04CA57D7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A8C4-17E9-4BAE-8446-4E414F3AF7C3}" type="datetime4">
              <a:rPr lang="nl-NL" smtClean="0"/>
              <a:t>30 september 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664DDB-C3BC-5A7D-895F-90D3AB6E9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Template-set Protestantse Kerk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651224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Tijdelijke aanduiding voor afbeelding 64">
            <a:extLst>
              <a:ext uri="{FF2B5EF4-FFF2-40B4-BE49-F238E27FC236}">
                <a16:creationId xmlns:a16="http://schemas.microsoft.com/office/drawing/2014/main" id="{43391FD9-2A5B-E1B0-A985-0C027C84CE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r="2025"/>
          <a:stretch/>
        </p:blipFill>
        <p:spPr>
          <a:xfrm>
            <a:off x="623887" y="608712"/>
            <a:ext cx="7194550" cy="5627688"/>
          </a:xfr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6C52C3E-9B82-4DC7-83E8-52401CC7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sz="2800" b="0" i="0" dirty="0">
                <a:effectLst/>
                <a:latin typeface="-apple-system"/>
              </a:rPr>
              <a:t>Jongeren van verschillende nationaliteiten gaan samen in gesprek en leren elkaar beter kennen. Ze horen verhalen over elkaars geschiedenis, cultuur en waarden.</a:t>
            </a:r>
            <a:endParaRPr lang="nl-NL" sz="2800" dirty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68D61053-69C3-87C1-A4FE-C28A5008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Tekst + afbeelding (M)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965306-1E29-5F6B-55DC-237B145A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A8C4-17E9-4BAE-8446-4E414F3AF7C3}" type="datetime4">
              <a:rPr lang="nl-NL" smtClean="0"/>
              <a:pPr/>
              <a:t>30 september 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59C674-4D28-56DB-01E8-1CFD3377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Template-set Protestantse Kerk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066746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D0F1AAB4-4EAE-DF3D-D6F4-217B0B7578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4" b="15744"/>
          <a:stretch/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3B4EBD-917B-6EA3-E324-3EFDA39F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21581" y="4927600"/>
            <a:ext cx="9740900" cy="1003300"/>
          </a:xfrm>
        </p:spPr>
        <p:txBody>
          <a:bodyPr/>
          <a:lstStyle/>
          <a:p>
            <a:r>
              <a:rPr lang="nl-NL" sz="2800" b="0" i="0" dirty="0">
                <a:effectLst/>
                <a:latin typeface="-apple-system"/>
              </a:rPr>
              <a:t>Jongeren ontdekken dat onderling begrip verschillen kan overbruggen.</a:t>
            </a:r>
            <a:endParaRPr lang="nl-NL" sz="28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7F67A0F-8A15-362D-B775-524E0EB9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FCC526-2F43-8089-99B4-982B94F35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A8C4-17E9-4BAE-8446-4E414F3AF7C3}" type="datetime4">
              <a:rPr lang="nl-NL" smtClean="0"/>
              <a:t>30 september 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E5F223-F337-F382-0D96-B53BF2DA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Template-set Protestantse Kerk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450281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 descr="Afbeelding met kleding, persoon, vrouw, mensen&#10;&#10;Automatisch gegenereerde beschrijving">
            <a:extLst>
              <a:ext uri="{FF2B5EF4-FFF2-40B4-BE49-F238E27FC236}">
                <a16:creationId xmlns:a16="http://schemas.microsoft.com/office/drawing/2014/main" id="{3E73D235-85B2-2BD2-085E-A90D6C6E54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7" b="20667"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7E1255-3CE9-7BC5-24DA-442A18E7C4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Via het programma werelddiaconaat ondersteunt Kerk in Actie dit belangrijke werk.</a:t>
            </a:r>
          </a:p>
          <a:p>
            <a:endParaRPr lang="nl-NL" dirty="0"/>
          </a:p>
          <a:p>
            <a:r>
              <a:rPr lang="nl-NL" dirty="0"/>
              <a:t>Hartelijk dank voor je gift!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CB43A6-8A49-B753-657B-87AF04A6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B9E353-8690-E398-051C-7ECFD6CC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A8C4-17E9-4BAE-8446-4E414F3AF7C3}" type="datetime4">
              <a:rPr lang="nl-NL" smtClean="0"/>
              <a:t>30 september 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B892D2-F839-EDD0-5DE0-104BF165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Template-set Protestantse Kerk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693272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Plaats hier je bedrijfsnaam">
  <a:themeElements>
    <a:clrScheme name="STARTDOCUMENTEN">
      <a:dk1>
        <a:srgbClr val="000000"/>
      </a:dk1>
      <a:lt1>
        <a:srgbClr val="FFFFFF"/>
      </a:lt1>
      <a:dk2>
        <a:srgbClr val="4D4D4D"/>
      </a:dk2>
      <a:lt2>
        <a:srgbClr val="DDDDDD"/>
      </a:lt2>
      <a:accent1>
        <a:srgbClr val="D34440"/>
      </a:accent1>
      <a:accent2>
        <a:srgbClr val="EB8A23"/>
      </a:accent2>
      <a:accent3>
        <a:srgbClr val="806B5F"/>
      </a:accent3>
      <a:accent4>
        <a:srgbClr val="4D4D4D"/>
      </a:accent4>
      <a:accent5>
        <a:srgbClr val="D3C617"/>
      </a:accent5>
      <a:accent6>
        <a:srgbClr val="B6A59C"/>
      </a:accent6>
      <a:hlink>
        <a:srgbClr val="191C16"/>
      </a:hlink>
      <a:folHlink>
        <a:srgbClr val="1FF524"/>
      </a:folHlink>
    </a:clrScheme>
    <a:fontScheme name="Aangepast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ctr"/>
      <a:lstStyle>
        <a:defPPr algn="ctr">
          <a:lnSpc>
            <a:spcPct val="90000"/>
          </a:lnSpc>
          <a:spcBef>
            <a:spcPts val="200"/>
          </a:spcBef>
          <a:spcAft>
            <a:spcPts val="20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984D8AB00E7549B9F33B2EAF19EC99" ma:contentTypeVersion="13" ma:contentTypeDescription="Een nieuw document maken." ma:contentTypeScope="" ma:versionID="f55cd4c29fe66866e6cb0b5d7b3b7258">
  <xsd:schema xmlns:xsd="http://www.w3.org/2001/XMLSchema" xmlns:xs="http://www.w3.org/2001/XMLSchema" xmlns:p="http://schemas.microsoft.com/office/2006/metadata/properties" xmlns:ns2="861db2a2-24df-44c3-a07b-bbdf956462d2" xmlns:ns3="f49dc8c5-3aeb-4421-9f55-18a7300e0726" targetNamespace="http://schemas.microsoft.com/office/2006/metadata/properties" ma:root="true" ma:fieldsID="b33a754d6c3536771551211c804d69b8" ns2:_="" ns3:_="">
    <xsd:import namespace="861db2a2-24df-44c3-a07b-bbdf956462d2"/>
    <xsd:import namespace="f49dc8c5-3aeb-4421-9f55-18a7300e072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db2a2-24df-44c3-a07b-bbdf956462d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56b64be9-ece9-448a-b811-6afe781e8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dc8c5-3aeb-4421-9f55-18a7300e072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729e7a3-575e-41db-8c27-81c7fd3361a0}" ma:internalName="TaxCatchAll" ma:showField="CatchAllData" ma:web="f49dc8c5-3aeb-4421-9f55-18a7300e0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4CD9D7-2812-44B0-A547-34ADA3084C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db2a2-24df-44c3-a07b-bbdf956462d2"/>
    <ds:schemaRef ds:uri="f49dc8c5-3aeb-4421-9f55-18a7300e07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A0B5DD-03D4-4190-ABF1-B9D9BB45B5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144</Words>
  <Application>Microsoft Office PowerPoint</Application>
  <PresentationFormat>Breedbeeld</PresentationFormat>
  <Paragraphs>25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Segoe UI Light</vt:lpstr>
      <vt:lpstr>-apple-system</vt:lpstr>
      <vt:lpstr>Arial</vt:lpstr>
      <vt:lpstr>Calibri</vt:lpstr>
      <vt:lpstr>Plaats hier je bedrijfsnaam</vt:lpstr>
      <vt:lpstr>Tekst + afbeelding (L)</vt:lpstr>
      <vt:lpstr>Tekst + afbeelding (M)</vt:lpstr>
      <vt:lpstr>PowerPoint-presentatie</vt:lpstr>
      <vt:lpstr>Tekst + afbeelding (M)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 presentatie</dc:title>
  <dc:creator>Martyna Dziarnowska</dc:creator>
  <cp:keywords>www.pptsolutions.nl</cp:keywords>
  <cp:lastModifiedBy>Tineke van der Stok</cp:lastModifiedBy>
  <cp:revision>101</cp:revision>
  <dcterms:created xsi:type="dcterms:W3CDTF">2018-03-15T13:05:51Z</dcterms:created>
  <dcterms:modified xsi:type="dcterms:W3CDTF">2024-09-30T10:18:59Z</dcterms:modified>
</cp:coreProperties>
</file>